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359" r:id="rId2"/>
    <p:sldId id="373" r:id="rId3"/>
    <p:sldId id="377" r:id="rId4"/>
    <p:sldId id="258" r:id="rId5"/>
    <p:sldId id="383" r:id="rId6"/>
    <p:sldId id="385" r:id="rId7"/>
    <p:sldId id="256" r:id="rId8"/>
    <p:sldId id="384" r:id="rId9"/>
    <p:sldId id="389" r:id="rId10"/>
    <p:sldId id="379" r:id="rId11"/>
    <p:sldId id="376" r:id="rId12"/>
    <p:sldId id="387" r:id="rId13"/>
    <p:sldId id="388" r:id="rId1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3F6"/>
    <a:srgbClr val="E1C0C9"/>
    <a:srgbClr val="E76AF2"/>
    <a:srgbClr val="91FF00"/>
    <a:srgbClr val="DA2313"/>
    <a:srgbClr val="D2595C"/>
    <a:srgbClr val="61AF00"/>
    <a:srgbClr val="2E5700"/>
    <a:srgbClr val="5E48A6"/>
    <a:srgbClr val="931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89317"/>
  </p:normalViewPr>
  <p:slideViewPr>
    <p:cSldViewPr snapToGrid="0" snapToObjects="1">
      <p:cViewPr varScale="1">
        <p:scale>
          <a:sx n="107" d="100"/>
          <a:sy n="107" d="100"/>
        </p:scale>
        <p:origin x="50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9C80D-4F7D-BC45-B0D2-1819CC3DF09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3DB55-FCD2-EB41-8BAD-119C2910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7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4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1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2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4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9EDB2-4A88-C34D-85D5-498FEFD3C04F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9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20.png"/><Relationship Id="rId10" Type="http://schemas.openxmlformats.org/officeDocument/2006/relationships/image" Target="../media/image71.png"/><Relationship Id="rId4" Type="http://schemas.openxmlformats.org/officeDocument/2006/relationships/image" Target="../media/image19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83.tiff"/><Relationship Id="rId3" Type="http://schemas.openxmlformats.org/officeDocument/2006/relationships/image" Target="../media/image75.tiff"/><Relationship Id="rId7" Type="http://schemas.openxmlformats.org/officeDocument/2006/relationships/image" Target="../media/image79.tiff"/><Relationship Id="rId12" Type="http://schemas.openxmlformats.org/officeDocument/2006/relationships/image" Target="../media/image8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tiff"/><Relationship Id="rId11" Type="http://schemas.openxmlformats.org/officeDocument/2006/relationships/image" Target="../media/image81.tiff"/><Relationship Id="rId5" Type="http://schemas.openxmlformats.org/officeDocument/2006/relationships/image" Target="../media/image77.tiff"/><Relationship Id="rId10" Type="http://schemas.openxmlformats.org/officeDocument/2006/relationships/image" Target="../media/image80.tiff"/><Relationship Id="rId4" Type="http://schemas.openxmlformats.org/officeDocument/2006/relationships/image" Target="../media/image76.tiff"/><Relationship Id="rId9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tif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4.bin"/><Relationship Id="rId26" Type="http://schemas.openxmlformats.org/officeDocument/2006/relationships/image" Target="../media/image34.emf"/><Relationship Id="rId3" Type="http://schemas.openxmlformats.org/officeDocument/2006/relationships/image" Target="../media/image37.png"/><Relationship Id="rId21" Type="http://schemas.openxmlformats.org/officeDocument/2006/relationships/image" Target="../media/image33.emf"/><Relationship Id="rId7" Type="http://schemas.openxmlformats.org/officeDocument/2006/relationships/image" Target="../media/image41.jpe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31.emf"/><Relationship Id="rId25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.bin"/><Relationship Id="rId20" Type="http://schemas.openxmlformats.org/officeDocument/2006/relationships/oleObject" Target="../embeddings/oleObject5.bin"/><Relationship Id="rId29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11" Type="http://schemas.microsoft.com/office/2007/relationships/hdphoto" Target="../media/hdphoto1.wdp"/><Relationship Id="rId24" Type="http://schemas.openxmlformats.org/officeDocument/2006/relationships/image" Target="../media/image47.png"/><Relationship Id="rId5" Type="http://schemas.openxmlformats.org/officeDocument/2006/relationships/image" Target="../media/image39.png"/><Relationship Id="rId15" Type="http://schemas.openxmlformats.org/officeDocument/2006/relationships/image" Target="../media/image30.emf"/><Relationship Id="rId23" Type="http://schemas.openxmlformats.org/officeDocument/2006/relationships/image" Target="../media/image46.png"/><Relationship Id="rId28" Type="http://schemas.openxmlformats.org/officeDocument/2006/relationships/image" Target="../media/image35.emf"/><Relationship Id="rId10" Type="http://schemas.openxmlformats.org/officeDocument/2006/relationships/image" Target="../media/image44.png"/><Relationship Id="rId19" Type="http://schemas.openxmlformats.org/officeDocument/2006/relationships/image" Target="../media/image32.emf"/><Relationship Id="rId4" Type="http://schemas.openxmlformats.org/officeDocument/2006/relationships/image" Target="../media/image38.png"/><Relationship Id="rId9" Type="http://schemas.openxmlformats.org/officeDocument/2006/relationships/image" Target="../media/image43.tiff"/><Relationship Id="rId14" Type="http://schemas.openxmlformats.org/officeDocument/2006/relationships/oleObject" Target="../embeddings/oleObject2.bin"/><Relationship Id="rId22" Type="http://schemas.openxmlformats.org/officeDocument/2006/relationships/image" Target="../media/image45.png"/><Relationship Id="rId27" Type="http://schemas.openxmlformats.org/officeDocument/2006/relationships/oleObject" Target="../embeddings/oleObject7.bin"/><Relationship Id="rId30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55.emf"/><Relationship Id="rId3" Type="http://schemas.openxmlformats.org/officeDocument/2006/relationships/oleObject" Target="../embeddings/oleObject9.bin"/><Relationship Id="rId7" Type="http://schemas.openxmlformats.org/officeDocument/2006/relationships/image" Target="../media/image52.e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54.emf"/><Relationship Id="rId5" Type="http://schemas.openxmlformats.org/officeDocument/2006/relationships/image" Target="../media/image57.JPG"/><Relationship Id="rId15" Type="http://schemas.openxmlformats.org/officeDocument/2006/relationships/image" Target="../media/image56.emf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51.emf"/><Relationship Id="rId9" Type="http://schemas.openxmlformats.org/officeDocument/2006/relationships/image" Target="../media/image53.emf"/><Relationship Id="rId14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DB8900-8092-9846-82F6-09F829F3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07" y="3224970"/>
            <a:ext cx="2913550" cy="2312597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C254EA7-F90C-DB45-8962-0C696CFA3BC6}"/>
              </a:ext>
            </a:extLst>
          </p:cNvPr>
          <p:cNvSpPr/>
          <p:nvPr/>
        </p:nvSpPr>
        <p:spPr>
          <a:xfrm>
            <a:off x="21602" y="4905"/>
            <a:ext cx="78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FD1A5B-1BDB-114E-9B33-CB19D76099A6}"/>
              </a:ext>
            </a:extLst>
          </p:cNvPr>
          <p:cNvGrpSpPr/>
          <p:nvPr/>
        </p:nvGrpSpPr>
        <p:grpSpPr>
          <a:xfrm>
            <a:off x="4578469" y="716670"/>
            <a:ext cx="2146209" cy="2058914"/>
            <a:chOff x="252227" y="549756"/>
            <a:chExt cx="2146209" cy="20589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6CB9FA-18CE-8B45-A9C1-EA70A4C5B077}"/>
                </a:ext>
              </a:extLst>
            </p:cNvPr>
            <p:cNvSpPr txBox="1"/>
            <p:nvPr/>
          </p:nvSpPr>
          <p:spPr>
            <a:xfrm>
              <a:off x="252227" y="2177198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CD9B19-DC83-5644-98BA-44934AB3CE74}"/>
                </a:ext>
              </a:extLst>
            </p:cNvPr>
            <p:cNvSpPr txBox="1"/>
            <p:nvPr/>
          </p:nvSpPr>
          <p:spPr>
            <a:xfrm>
              <a:off x="535112" y="2362449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F3E45B-193B-9B41-B7A2-9CFC59EE6D09}"/>
                </a:ext>
              </a:extLst>
            </p:cNvPr>
            <p:cNvSpPr txBox="1"/>
            <p:nvPr/>
          </p:nvSpPr>
          <p:spPr>
            <a:xfrm>
              <a:off x="936570" y="2362448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9D39B4-4438-964A-A3A1-069B8192A55B}"/>
                </a:ext>
              </a:extLst>
            </p:cNvPr>
            <p:cNvSpPr txBox="1"/>
            <p:nvPr/>
          </p:nvSpPr>
          <p:spPr>
            <a:xfrm>
              <a:off x="1357801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0B13AB-40CC-A944-B1D4-9867D30C6295}"/>
                </a:ext>
              </a:extLst>
            </p:cNvPr>
            <p:cNvSpPr txBox="1"/>
            <p:nvPr/>
          </p:nvSpPr>
          <p:spPr>
            <a:xfrm>
              <a:off x="1743118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FF97CB-86E2-3B4D-AC82-A35EF2D0A9EA}"/>
                </a:ext>
              </a:extLst>
            </p:cNvPr>
            <p:cNvSpPr txBox="1"/>
            <p:nvPr/>
          </p:nvSpPr>
          <p:spPr>
            <a:xfrm>
              <a:off x="2072706" y="236235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EC9AF3-535C-5A43-A7DE-BD3B7BFB227B}"/>
                </a:ext>
              </a:extLst>
            </p:cNvPr>
            <p:cNvSpPr txBox="1"/>
            <p:nvPr/>
          </p:nvSpPr>
          <p:spPr>
            <a:xfrm>
              <a:off x="322759" y="1770339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100409-D208-7346-ACDD-D1B0E797F4BB}"/>
                </a:ext>
              </a:extLst>
            </p:cNvPr>
            <p:cNvSpPr txBox="1"/>
            <p:nvPr/>
          </p:nvSpPr>
          <p:spPr>
            <a:xfrm>
              <a:off x="366041" y="136347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08639-B23F-874B-A02D-E3A56172D36A}"/>
                </a:ext>
              </a:extLst>
            </p:cNvPr>
            <p:cNvSpPr txBox="1"/>
            <p:nvPr/>
          </p:nvSpPr>
          <p:spPr>
            <a:xfrm>
              <a:off x="366041" y="95661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814D93-1327-434A-BBEE-C6155D49CBA4}"/>
                </a:ext>
              </a:extLst>
            </p:cNvPr>
            <p:cNvSpPr txBox="1"/>
            <p:nvPr/>
          </p:nvSpPr>
          <p:spPr>
            <a:xfrm>
              <a:off x="295509" y="54975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D741563-DA97-A74D-ACC7-FECEB25228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25778" y="759898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91FD81-2EFE-5345-B915-F8E21369BB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75483" y="759898"/>
            <a:ext cx="1828800" cy="18288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F2A0B45-E36C-034B-8F79-85B6A35C1663}"/>
              </a:ext>
            </a:extLst>
          </p:cNvPr>
          <p:cNvGrpSpPr/>
          <p:nvPr/>
        </p:nvGrpSpPr>
        <p:grpSpPr>
          <a:xfrm>
            <a:off x="2320715" y="716575"/>
            <a:ext cx="2146209" cy="2058914"/>
            <a:chOff x="252227" y="549756"/>
            <a:chExt cx="2146209" cy="205891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27A37B-2F6F-B647-83A3-16E65E09C8C7}"/>
                </a:ext>
              </a:extLst>
            </p:cNvPr>
            <p:cNvSpPr txBox="1"/>
            <p:nvPr/>
          </p:nvSpPr>
          <p:spPr>
            <a:xfrm>
              <a:off x="252227" y="2177198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B93E9F-27F8-6041-A327-47559AFE1807}"/>
                </a:ext>
              </a:extLst>
            </p:cNvPr>
            <p:cNvSpPr txBox="1"/>
            <p:nvPr/>
          </p:nvSpPr>
          <p:spPr>
            <a:xfrm>
              <a:off x="535112" y="2362449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BB9D93-BDA6-8D4F-9CAD-6F24977A6BB3}"/>
                </a:ext>
              </a:extLst>
            </p:cNvPr>
            <p:cNvSpPr txBox="1"/>
            <p:nvPr/>
          </p:nvSpPr>
          <p:spPr>
            <a:xfrm>
              <a:off x="936570" y="2362448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A3A1E0-47E3-4449-8E23-E40EFF54DA3A}"/>
                </a:ext>
              </a:extLst>
            </p:cNvPr>
            <p:cNvSpPr txBox="1"/>
            <p:nvPr/>
          </p:nvSpPr>
          <p:spPr>
            <a:xfrm>
              <a:off x="1374579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60E7359-6DB7-D643-ABE7-CD073009137A}"/>
                </a:ext>
              </a:extLst>
            </p:cNvPr>
            <p:cNvSpPr txBox="1"/>
            <p:nvPr/>
          </p:nvSpPr>
          <p:spPr>
            <a:xfrm>
              <a:off x="1743118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36FD0D-C97E-C64E-B285-3A12ACAA895E}"/>
                </a:ext>
              </a:extLst>
            </p:cNvPr>
            <p:cNvSpPr txBox="1"/>
            <p:nvPr/>
          </p:nvSpPr>
          <p:spPr>
            <a:xfrm>
              <a:off x="2072706" y="236235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D3A4ED-6885-B542-9205-09382D546522}"/>
                </a:ext>
              </a:extLst>
            </p:cNvPr>
            <p:cNvSpPr txBox="1"/>
            <p:nvPr/>
          </p:nvSpPr>
          <p:spPr>
            <a:xfrm>
              <a:off x="322759" y="1770339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442339-A312-7740-868D-E4D9B17074AC}"/>
                </a:ext>
              </a:extLst>
            </p:cNvPr>
            <p:cNvSpPr txBox="1"/>
            <p:nvPr/>
          </p:nvSpPr>
          <p:spPr>
            <a:xfrm>
              <a:off x="366041" y="136347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998386-5ED5-B649-B9D9-D2E196A2D516}"/>
                </a:ext>
              </a:extLst>
            </p:cNvPr>
            <p:cNvSpPr txBox="1"/>
            <p:nvPr/>
          </p:nvSpPr>
          <p:spPr>
            <a:xfrm>
              <a:off x="366041" y="95661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24367F7-AE2D-2240-BF82-646C6133E245}"/>
                </a:ext>
              </a:extLst>
            </p:cNvPr>
            <p:cNvSpPr txBox="1"/>
            <p:nvPr/>
          </p:nvSpPr>
          <p:spPr>
            <a:xfrm>
              <a:off x="295509" y="54975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E3CD4A24-42B4-F146-9374-30F02C5CE858}"/>
              </a:ext>
            </a:extLst>
          </p:cNvPr>
          <p:cNvSpPr>
            <a:spLocks noChangeAspect="1"/>
          </p:cNvSpPr>
          <p:nvPr/>
        </p:nvSpPr>
        <p:spPr>
          <a:xfrm>
            <a:off x="3970267" y="18486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FAE14B-BF01-FF47-8E58-DB5C8457E094}"/>
              </a:ext>
            </a:extLst>
          </p:cNvPr>
          <p:cNvSpPr txBox="1"/>
          <p:nvPr/>
        </p:nvSpPr>
        <p:spPr>
          <a:xfrm>
            <a:off x="4003742" y="1774250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81A17DC-44A5-454A-ADF0-4CE7965A8F28}"/>
              </a:ext>
            </a:extLst>
          </p:cNvPr>
          <p:cNvSpPr>
            <a:spLocks noChangeAspect="1"/>
          </p:cNvSpPr>
          <p:nvPr/>
        </p:nvSpPr>
        <p:spPr>
          <a:xfrm>
            <a:off x="3970267" y="1981989"/>
            <a:ext cx="91440" cy="91440"/>
          </a:xfrm>
          <a:prstGeom prst="ellipse">
            <a:avLst/>
          </a:prstGeom>
          <a:solidFill>
            <a:srgbClr val="0532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303D0E-2E09-8B42-9C9B-EE8D953F25F9}"/>
              </a:ext>
            </a:extLst>
          </p:cNvPr>
          <p:cNvSpPr txBox="1"/>
          <p:nvPr/>
        </p:nvSpPr>
        <p:spPr>
          <a:xfrm>
            <a:off x="4003742" y="1905666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630E586-074A-2241-A4FE-98DA306E2657}"/>
              </a:ext>
            </a:extLst>
          </p:cNvPr>
          <p:cNvSpPr>
            <a:spLocks noChangeAspect="1"/>
          </p:cNvSpPr>
          <p:nvPr/>
        </p:nvSpPr>
        <p:spPr>
          <a:xfrm>
            <a:off x="3970267" y="2115356"/>
            <a:ext cx="91440" cy="91440"/>
          </a:xfrm>
          <a:prstGeom prst="ellipse">
            <a:avLst/>
          </a:prstGeom>
          <a:solidFill>
            <a:srgbClr val="A02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7D38AB5-FC78-2649-89EF-47033069CEDE}"/>
              </a:ext>
            </a:extLst>
          </p:cNvPr>
          <p:cNvSpPr txBox="1"/>
          <p:nvPr/>
        </p:nvSpPr>
        <p:spPr>
          <a:xfrm>
            <a:off x="4003742" y="2039685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A230B2A-E60E-3144-9ED0-204572BAA780}"/>
              </a:ext>
            </a:extLst>
          </p:cNvPr>
          <p:cNvSpPr>
            <a:spLocks noChangeAspect="1"/>
          </p:cNvSpPr>
          <p:nvPr/>
        </p:nvSpPr>
        <p:spPr>
          <a:xfrm>
            <a:off x="3970267" y="224872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9638549-F7AC-8549-8C15-9D6E9465CB16}"/>
              </a:ext>
            </a:extLst>
          </p:cNvPr>
          <p:cNvSpPr txBox="1"/>
          <p:nvPr/>
        </p:nvSpPr>
        <p:spPr>
          <a:xfrm>
            <a:off x="4003742" y="2176302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A6DE1CA-B5CB-6C45-8474-D4516114D4DE}"/>
              </a:ext>
            </a:extLst>
          </p:cNvPr>
          <p:cNvSpPr>
            <a:spLocks noChangeAspect="1"/>
          </p:cNvSpPr>
          <p:nvPr/>
        </p:nvSpPr>
        <p:spPr>
          <a:xfrm>
            <a:off x="3970267" y="2382090"/>
            <a:ext cx="91440" cy="91440"/>
          </a:xfrm>
          <a:prstGeom prst="ellipse">
            <a:avLst/>
          </a:prstGeom>
          <a:solidFill>
            <a:srgbClr val="EEBFC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FA4EABF-6361-FF43-8915-49E3325E3337}"/>
              </a:ext>
            </a:extLst>
          </p:cNvPr>
          <p:cNvSpPr txBox="1"/>
          <p:nvPr/>
        </p:nvSpPr>
        <p:spPr>
          <a:xfrm>
            <a:off x="4003741" y="2316184"/>
            <a:ext cx="49404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969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7802F3-420E-254B-AA04-DB197F9E4AB8}"/>
              </a:ext>
            </a:extLst>
          </p:cNvPr>
          <p:cNvSpPr txBox="1"/>
          <p:nvPr/>
        </p:nvSpPr>
        <p:spPr>
          <a:xfrm>
            <a:off x="5511397" y="2664986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656F7E-76CD-6E4F-A471-837A25800E7A}"/>
              </a:ext>
            </a:extLst>
          </p:cNvPr>
          <p:cNvSpPr txBox="1"/>
          <p:nvPr/>
        </p:nvSpPr>
        <p:spPr>
          <a:xfrm>
            <a:off x="3287943" y="2662980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7F9616-32F5-704A-8BAA-453155C7DE03}"/>
              </a:ext>
            </a:extLst>
          </p:cNvPr>
          <p:cNvSpPr txBox="1"/>
          <p:nvPr/>
        </p:nvSpPr>
        <p:spPr>
          <a:xfrm rot="16200000">
            <a:off x="4263610" y="1567563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9C59CE8-74EE-7549-A090-A8CBA013BF25}"/>
              </a:ext>
            </a:extLst>
          </p:cNvPr>
          <p:cNvSpPr txBox="1"/>
          <p:nvPr/>
        </p:nvSpPr>
        <p:spPr>
          <a:xfrm rot="16200000">
            <a:off x="2059388" y="1527293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6FD396-5E92-D449-8AA4-2574A6BC2798}"/>
              </a:ext>
            </a:extLst>
          </p:cNvPr>
          <p:cNvSpPr txBox="1"/>
          <p:nvPr/>
        </p:nvSpPr>
        <p:spPr>
          <a:xfrm>
            <a:off x="681785" y="5746026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AA1CB7-8A0A-B14B-AE8F-8242E04BFE3B}"/>
              </a:ext>
            </a:extLst>
          </p:cNvPr>
          <p:cNvSpPr txBox="1"/>
          <p:nvPr/>
        </p:nvSpPr>
        <p:spPr>
          <a:xfrm rot="16200000">
            <a:off x="-119651" y="4330662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574BB7-B095-9D4E-965D-BDB48315DC7A}"/>
              </a:ext>
            </a:extLst>
          </p:cNvPr>
          <p:cNvSpPr txBox="1"/>
          <p:nvPr/>
        </p:nvSpPr>
        <p:spPr>
          <a:xfrm>
            <a:off x="5436260" y="559345"/>
            <a:ext cx="70724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868390-CBA8-A044-8E0E-C217F8EA5C1D}"/>
              </a:ext>
            </a:extLst>
          </p:cNvPr>
          <p:cNvSpPr txBox="1"/>
          <p:nvPr/>
        </p:nvSpPr>
        <p:spPr>
          <a:xfrm>
            <a:off x="3225755" y="559345"/>
            <a:ext cx="69923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C7A7411-5493-D441-A541-CD3932626797}"/>
              </a:ext>
            </a:extLst>
          </p:cNvPr>
          <p:cNvSpPr txBox="1"/>
          <p:nvPr/>
        </p:nvSpPr>
        <p:spPr>
          <a:xfrm>
            <a:off x="4999033" y="5576953"/>
            <a:ext cx="67037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7BFA75-2325-B541-B0F0-B3FD21E89749}"/>
              </a:ext>
            </a:extLst>
          </p:cNvPr>
          <p:cNvSpPr txBox="1"/>
          <p:nvPr/>
        </p:nvSpPr>
        <p:spPr>
          <a:xfrm>
            <a:off x="4444643" y="55091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8A82A7-B417-B340-98BE-B385A64222B9}"/>
              </a:ext>
            </a:extLst>
          </p:cNvPr>
          <p:cNvSpPr txBox="1"/>
          <p:nvPr/>
        </p:nvSpPr>
        <p:spPr>
          <a:xfrm>
            <a:off x="2242413" y="548317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A9E87D-28D5-FD47-BD42-996B78F79B0B}"/>
              </a:ext>
            </a:extLst>
          </p:cNvPr>
          <p:cNvSpPr txBox="1"/>
          <p:nvPr/>
        </p:nvSpPr>
        <p:spPr>
          <a:xfrm>
            <a:off x="86552" y="300127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669096-9BC3-1149-B1B2-34BB3F55F78E}"/>
              </a:ext>
            </a:extLst>
          </p:cNvPr>
          <p:cNvSpPr txBox="1"/>
          <p:nvPr/>
        </p:nvSpPr>
        <p:spPr>
          <a:xfrm>
            <a:off x="3587881" y="3011695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g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9F6926F-9CAF-E14B-B180-A166C563EEE2}"/>
              </a:ext>
            </a:extLst>
          </p:cNvPr>
          <p:cNvSpPr txBox="1"/>
          <p:nvPr/>
        </p:nvSpPr>
        <p:spPr>
          <a:xfrm>
            <a:off x="4962164" y="3001276"/>
            <a:ext cx="744114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B09B5-1748-0F46-A222-F9372C16A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8" y="3208766"/>
            <a:ext cx="1128491" cy="243373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26715C4-53CA-C84E-B6BB-A34A342ABD31}"/>
              </a:ext>
            </a:extLst>
          </p:cNvPr>
          <p:cNvSpPr txBox="1"/>
          <p:nvPr/>
        </p:nvSpPr>
        <p:spPr>
          <a:xfrm>
            <a:off x="350606" y="5597038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92A7A46-07F4-804D-A500-2ABBD8D1CFD9}"/>
              </a:ext>
            </a:extLst>
          </p:cNvPr>
          <p:cNvSpPr txBox="1"/>
          <p:nvPr/>
        </p:nvSpPr>
        <p:spPr>
          <a:xfrm>
            <a:off x="926672" y="559703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C31FF1-C33E-874B-8CF6-5E6C751EB40B}"/>
              </a:ext>
            </a:extLst>
          </p:cNvPr>
          <p:cNvSpPr txBox="1"/>
          <p:nvPr/>
        </p:nvSpPr>
        <p:spPr>
          <a:xfrm>
            <a:off x="1362945" y="559703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8E777E6-D12D-DF4D-A85A-57DBF107120C}"/>
              </a:ext>
            </a:extLst>
          </p:cNvPr>
          <p:cNvSpPr txBox="1"/>
          <p:nvPr/>
        </p:nvSpPr>
        <p:spPr>
          <a:xfrm>
            <a:off x="220964" y="5428806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79027C-32A8-D343-AAE1-32AF37C2FE46}"/>
              </a:ext>
            </a:extLst>
          </p:cNvPr>
          <p:cNvSpPr txBox="1"/>
          <p:nvPr/>
        </p:nvSpPr>
        <p:spPr>
          <a:xfrm>
            <a:off x="277871" y="50069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6E3AA9B-963D-5C47-B6FE-692242C7C5F9}"/>
              </a:ext>
            </a:extLst>
          </p:cNvPr>
          <p:cNvSpPr txBox="1"/>
          <p:nvPr/>
        </p:nvSpPr>
        <p:spPr>
          <a:xfrm>
            <a:off x="242605" y="452832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90018A2-C938-4E49-8589-1F827CBD565F}"/>
              </a:ext>
            </a:extLst>
          </p:cNvPr>
          <p:cNvSpPr txBox="1"/>
          <p:nvPr/>
        </p:nvSpPr>
        <p:spPr>
          <a:xfrm>
            <a:off x="219544" y="4226638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C0AB56-01D1-F74B-808E-AE78B50A26E7}"/>
              </a:ext>
            </a:extLst>
          </p:cNvPr>
          <p:cNvSpPr txBox="1"/>
          <p:nvPr/>
        </p:nvSpPr>
        <p:spPr>
          <a:xfrm>
            <a:off x="276451" y="380481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04DDB6D-A85A-9543-928A-C925B42A82EC}"/>
              </a:ext>
            </a:extLst>
          </p:cNvPr>
          <p:cNvSpPr txBox="1"/>
          <p:nvPr/>
        </p:nvSpPr>
        <p:spPr>
          <a:xfrm>
            <a:off x="241185" y="332616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9869E10-C68A-7B4B-97E9-5DB8D572D65B}"/>
              </a:ext>
            </a:extLst>
          </p:cNvPr>
          <p:cNvSpPr txBox="1"/>
          <p:nvPr/>
        </p:nvSpPr>
        <p:spPr>
          <a:xfrm>
            <a:off x="2111375" y="5531621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FFA6E97-E1EA-FF40-8D69-55F33F14F3D8}"/>
              </a:ext>
            </a:extLst>
          </p:cNvPr>
          <p:cNvSpPr txBox="1"/>
          <p:nvPr/>
        </p:nvSpPr>
        <p:spPr>
          <a:xfrm>
            <a:off x="2404784" y="5531621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BE72ABA-591C-A240-BE8D-62B48668845E}"/>
              </a:ext>
            </a:extLst>
          </p:cNvPr>
          <p:cNvSpPr txBox="1"/>
          <p:nvPr/>
        </p:nvSpPr>
        <p:spPr>
          <a:xfrm>
            <a:off x="2698193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12F77A0-81A8-7B4C-83F8-C7CA11B85BC0}"/>
              </a:ext>
            </a:extLst>
          </p:cNvPr>
          <p:cNvSpPr txBox="1"/>
          <p:nvPr/>
        </p:nvSpPr>
        <p:spPr>
          <a:xfrm>
            <a:off x="2948322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6E9422D-D435-A248-8B83-44A88551AA3D}"/>
              </a:ext>
            </a:extLst>
          </p:cNvPr>
          <p:cNvSpPr txBox="1"/>
          <p:nvPr/>
        </p:nvSpPr>
        <p:spPr>
          <a:xfrm>
            <a:off x="3198451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A26597C-D116-AE4E-BC2B-C97FDFA30C7B}"/>
              </a:ext>
            </a:extLst>
          </p:cNvPr>
          <p:cNvSpPr txBox="1"/>
          <p:nvPr/>
        </p:nvSpPr>
        <p:spPr>
          <a:xfrm>
            <a:off x="2184472" y="5671237"/>
            <a:ext cx="119616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Log fold change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9B85397-7C45-4E49-BFC8-E4E472882AB8}"/>
              </a:ext>
            </a:extLst>
          </p:cNvPr>
          <p:cNvSpPr txBox="1"/>
          <p:nvPr/>
        </p:nvSpPr>
        <p:spPr>
          <a:xfrm rot="16200000">
            <a:off x="1266563" y="4387583"/>
            <a:ext cx="113685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sz="1015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(p-values)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C20B084-7B93-2146-898E-2F52C8143D81}"/>
              </a:ext>
            </a:extLst>
          </p:cNvPr>
          <p:cNvSpPr txBox="1"/>
          <p:nvPr/>
        </p:nvSpPr>
        <p:spPr>
          <a:xfrm rot="16200000">
            <a:off x="1875026" y="5317208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16A2100-B3FC-134F-BDCA-48B0C76ECE20}"/>
              </a:ext>
            </a:extLst>
          </p:cNvPr>
          <p:cNvSpPr txBox="1"/>
          <p:nvPr/>
        </p:nvSpPr>
        <p:spPr>
          <a:xfrm rot="16200000">
            <a:off x="1802891" y="3618605"/>
            <a:ext cx="40107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1C5C10-0DCE-3045-8C19-10463CB524A1}"/>
              </a:ext>
            </a:extLst>
          </p:cNvPr>
          <p:cNvSpPr txBox="1"/>
          <p:nvPr/>
        </p:nvSpPr>
        <p:spPr>
          <a:xfrm rot="16200000">
            <a:off x="1802891" y="4182687"/>
            <a:ext cx="40107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CC0D1-7E0B-C147-9C2A-1C437CDFBAB0}"/>
              </a:ext>
            </a:extLst>
          </p:cNvPr>
          <p:cNvSpPr txBox="1"/>
          <p:nvPr/>
        </p:nvSpPr>
        <p:spPr>
          <a:xfrm rot="16200000">
            <a:off x="1802891" y="4737836"/>
            <a:ext cx="401072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0C1B677-2E81-A54D-954A-4D3C67AA26B0}"/>
              </a:ext>
            </a:extLst>
          </p:cNvPr>
          <p:cNvSpPr txBox="1"/>
          <p:nvPr/>
        </p:nvSpPr>
        <p:spPr>
          <a:xfrm>
            <a:off x="2095506" y="2987261"/>
            <a:ext cx="1374094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DE genes between </a:t>
            </a:r>
          </a:p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 1 and 7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E7D52A-6921-F349-AF5A-AC81D52DAF16}"/>
              </a:ext>
            </a:extLst>
          </p:cNvPr>
          <p:cNvSpPr txBox="1"/>
          <p:nvPr/>
        </p:nvSpPr>
        <p:spPr>
          <a:xfrm>
            <a:off x="1684936" y="301169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FA162D-0794-DA42-B044-5892DFE9ACA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68363" y="3382393"/>
            <a:ext cx="1463040" cy="21945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DDE03-B8BC-C141-B484-D0239FF18C60}"/>
              </a:ext>
            </a:extLst>
          </p:cNvPr>
          <p:cNvGrpSpPr/>
          <p:nvPr/>
        </p:nvGrpSpPr>
        <p:grpSpPr>
          <a:xfrm rot="5400000">
            <a:off x="1271749" y="5310126"/>
            <a:ext cx="246221" cy="373066"/>
            <a:chOff x="3546809" y="5818965"/>
            <a:chExt cx="246221" cy="8393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25A2AA-743A-1B44-ADAC-2E0ADCA5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0011" y="5838580"/>
              <a:ext cx="197865" cy="8197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6D54AE-C401-2D47-A8A5-397F3E86EF3B}"/>
                </a:ext>
              </a:extLst>
            </p:cNvPr>
            <p:cNvSpPr txBox="1"/>
            <p:nvPr/>
          </p:nvSpPr>
          <p:spPr>
            <a:xfrm rot="16200000">
              <a:off x="3445005" y="5920769"/>
              <a:ext cx="4498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B8B07-676C-7A41-BCF5-441FBA75E569}"/>
              </a:ext>
            </a:extLst>
          </p:cNvPr>
          <p:cNvGrpSpPr/>
          <p:nvPr/>
        </p:nvGrpSpPr>
        <p:grpSpPr>
          <a:xfrm>
            <a:off x="597997" y="8504781"/>
            <a:ext cx="498137" cy="230832"/>
            <a:chOff x="5721413" y="8186459"/>
            <a:chExt cx="498137" cy="230832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A303E53-5F38-914F-8BCB-6ABA917102F5}"/>
                </a:ext>
              </a:extLst>
            </p:cNvPr>
            <p:cNvSpPr>
              <a:spLocks/>
            </p:cNvSpPr>
            <p:nvPr/>
          </p:nvSpPr>
          <p:spPr>
            <a:xfrm>
              <a:off x="5721413" y="8244398"/>
              <a:ext cx="126609" cy="126609"/>
            </a:xfrm>
            <a:prstGeom prst="ellipse">
              <a:avLst/>
            </a:prstGeom>
            <a:noFill/>
            <a:ln w="19050">
              <a:solidFill>
                <a:srgbClr val="1843F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F0DB39D-D345-3A49-8CCE-08B6E6127E2E}"/>
                </a:ext>
              </a:extLst>
            </p:cNvPr>
            <p:cNvSpPr txBox="1"/>
            <p:nvPr/>
          </p:nvSpPr>
          <p:spPr>
            <a:xfrm>
              <a:off x="5816876" y="8186459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D19156E-8694-6E40-837D-DE6AE98D1DF9}"/>
              </a:ext>
            </a:extLst>
          </p:cNvPr>
          <p:cNvSpPr/>
          <p:nvPr/>
        </p:nvSpPr>
        <p:spPr>
          <a:xfrm>
            <a:off x="574014" y="7605846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-0.3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A3569A8-75B4-BB4C-B7F1-4717E4A87189}"/>
              </a:ext>
            </a:extLst>
          </p:cNvPr>
          <p:cNvSpPr/>
          <p:nvPr/>
        </p:nvSpPr>
        <p:spPr>
          <a:xfrm>
            <a:off x="1725012" y="7608307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8AB011FC-76B1-B64C-82FF-5CEBC51AE632}"/>
              </a:ext>
            </a:extLst>
          </p:cNvPr>
          <p:cNvSpPr/>
          <p:nvPr/>
        </p:nvSpPr>
        <p:spPr>
          <a:xfrm>
            <a:off x="1214567" y="760584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B1F251-194C-4740-BF26-620048081C2B}"/>
              </a:ext>
            </a:extLst>
          </p:cNvPr>
          <p:cNvSpPr/>
          <p:nvPr/>
        </p:nvSpPr>
        <p:spPr>
          <a:xfrm>
            <a:off x="294752" y="6866818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9E9BEC1-EE9F-F54C-91A9-037B1C96DE3E}"/>
              </a:ext>
            </a:extLst>
          </p:cNvPr>
          <p:cNvSpPr/>
          <p:nvPr/>
        </p:nvSpPr>
        <p:spPr>
          <a:xfrm>
            <a:off x="230185" y="6560311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1CF2BDC-05E9-974D-B544-AD74D4D6DBD1}"/>
              </a:ext>
            </a:extLst>
          </p:cNvPr>
          <p:cNvSpPr/>
          <p:nvPr/>
        </p:nvSpPr>
        <p:spPr>
          <a:xfrm>
            <a:off x="183284" y="7181624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-0.2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6FA9053-FD18-1A49-A540-66770343949D}"/>
              </a:ext>
            </a:extLst>
          </p:cNvPr>
          <p:cNvSpPr/>
          <p:nvPr/>
        </p:nvSpPr>
        <p:spPr>
          <a:xfrm rot="16200000">
            <a:off x="-174734" y="6802897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PC2(6.9%)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8F014F7-C465-264E-A94D-850AD1A72608}"/>
              </a:ext>
            </a:extLst>
          </p:cNvPr>
          <p:cNvSpPr/>
          <p:nvPr/>
        </p:nvSpPr>
        <p:spPr>
          <a:xfrm>
            <a:off x="832786" y="7761029"/>
            <a:ext cx="8803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PC1(88.6%)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8F2B96-53BC-474B-B35E-EF86FBFC79E1}"/>
              </a:ext>
            </a:extLst>
          </p:cNvPr>
          <p:cNvSpPr/>
          <p:nvPr/>
        </p:nvSpPr>
        <p:spPr>
          <a:xfrm>
            <a:off x="109578" y="604510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23421FE-182C-9741-8D19-908EBE5352A0}"/>
              </a:ext>
            </a:extLst>
          </p:cNvPr>
          <p:cNvGrpSpPr/>
          <p:nvPr/>
        </p:nvGrpSpPr>
        <p:grpSpPr>
          <a:xfrm>
            <a:off x="605330" y="7956314"/>
            <a:ext cx="530596" cy="230832"/>
            <a:chOff x="318434" y="2389949"/>
            <a:chExt cx="530596" cy="23083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BBD1C48-06F5-FA43-8F8E-54912851EA3C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9C64EF7-5D52-AB40-8169-77C7E28D6B3B}"/>
                </a:ext>
              </a:extLst>
            </p:cNvPr>
            <p:cNvSpPr txBox="1"/>
            <p:nvPr/>
          </p:nvSpPr>
          <p:spPr>
            <a:xfrm>
              <a:off x="420708" y="2389949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ME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85C07FA-B6AE-E84E-89F3-4B2D9D6F9B6B}"/>
              </a:ext>
            </a:extLst>
          </p:cNvPr>
          <p:cNvGrpSpPr/>
          <p:nvPr/>
        </p:nvGrpSpPr>
        <p:grpSpPr>
          <a:xfrm>
            <a:off x="605330" y="8116115"/>
            <a:ext cx="434416" cy="230832"/>
            <a:chOff x="318434" y="2389949"/>
            <a:chExt cx="434416" cy="230832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63A2332-8A48-AF48-BF1C-BA3A0DD5F347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2E5700"/>
            </a:solidFill>
            <a:ln>
              <a:solidFill>
                <a:srgbClr val="2E57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6CCC6038-0943-9B4D-B0C7-CAB58C2A6D2B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05A0A71-2E2C-2845-947A-AFC4A3C2413A}"/>
              </a:ext>
            </a:extLst>
          </p:cNvPr>
          <p:cNvGrpSpPr/>
          <p:nvPr/>
        </p:nvGrpSpPr>
        <p:grpSpPr>
          <a:xfrm>
            <a:off x="1116962" y="7956313"/>
            <a:ext cx="434416" cy="230832"/>
            <a:chOff x="318434" y="2389949"/>
            <a:chExt cx="434416" cy="230832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D0BC343-1C0C-A34C-90E2-FDFE83314FD6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61AF00"/>
            </a:solidFill>
            <a:ln>
              <a:solidFill>
                <a:srgbClr val="61A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48E82E6-498C-4547-AFA0-0B072ECF75C2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1C83FEB-62CF-1C47-A4F3-1941A1F7AFEA}"/>
              </a:ext>
            </a:extLst>
          </p:cNvPr>
          <p:cNvGrpSpPr/>
          <p:nvPr/>
        </p:nvGrpSpPr>
        <p:grpSpPr>
          <a:xfrm>
            <a:off x="1115453" y="8116115"/>
            <a:ext cx="434416" cy="230832"/>
            <a:chOff x="318434" y="2389949"/>
            <a:chExt cx="434416" cy="2308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B3310E8-3945-D14E-B04F-BA9BCBBEE46A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91FF00"/>
            </a:solidFill>
            <a:ln>
              <a:solidFill>
                <a:srgbClr val="91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AA2F512-080D-4C4C-A6F8-04B5A186362D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A6EA703-414D-E34D-B9D0-8AAAC92F4161}"/>
              </a:ext>
            </a:extLst>
          </p:cNvPr>
          <p:cNvGrpSpPr/>
          <p:nvPr/>
        </p:nvGrpSpPr>
        <p:grpSpPr>
          <a:xfrm>
            <a:off x="587562" y="8313135"/>
            <a:ext cx="530596" cy="230832"/>
            <a:chOff x="318434" y="2389949"/>
            <a:chExt cx="530596" cy="230832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51AF1AC-264B-CD4B-B1DC-6679D39516AB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D2595C"/>
            </a:solidFill>
            <a:ln>
              <a:solidFill>
                <a:srgbClr val="D259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1FAEB5EC-5323-9244-AF50-593C4355A8D5}"/>
                </a:ext>
              </a:extLst>
            </p:cNvPr>
            <p:cNvSpPr txBox="1"/>
            <p:nvPr/>
          </p:nvSpPr>
          <p:spPr>
            <a:xfrm>
              <a:off x="420708" y="2389949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D2.5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085CAB-58F1-A644-B53F-0FA301A2802E}"/>
              </a:ext>
            </a:extLst>
          </p:cNvPr>
          <p:cNvGrpSpPr/>
          <p:nvPr/>
        </p:nvGrpSpPr>
        <p:grpSpPr>
          <a:xfrm>
            <a:off x="1105501" y="8288961"/>
            <a:ext cx="529200" cy="230832"/>
            <a:chOff x="5988085" y="8071787"/>
            <a:chExt cx="529200" cy="230832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F3D5250-6D01-274D-B19E-5B5793B14C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88085" y="8116636"/>
              <a:ext cx="126609" cy="126609"/>
              <a:chOff x="2494618" y="529596"/>
              <a:chExt cx="201198" cy="201198"/>
            </a:xfrm>
          </p:grpSpPr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EA5744EE-7AA3-C044-BC7E-E619783AC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618" y="626076"/>
                <a:ext cx="201198" cy="0"/>
              </a:xfrm>
              <a:prstGeom prst="line">
                <a:avLst/>
              </a:prstGeom>
              <a:ln w="28575">
                <a:solidFill>
                  <a:srgbClr val="EEBFC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317FFEC-3E19-544B-8E81-DE9DEB146D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494618" y="630195"/>
                <a:ext cx="201198" cy="0"/>
              </a:xfrm>
              <a:prstGeom prst="line">
                <a:avLst/>
              </a:prstGeom>
              <a:ln w="28575">
                <a:solidFill>
                  <a:srgbClr val="EEBFC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7E6634E-C435-5147-9348-E608F6D23375}"/>
                </a:ext>
              </a:extLst>
            </p:cNvPr>
            <p:cNvSpPr txBox="1"/>
            <p:nvPr/>
          </p:nvSpPr>
          <p:spPr>
            <a:xfrm>
              <a:off x="6056903" y="8071787"/>
              <a:ext cx="4603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Flk1</a:t>
              </a:r>
              <a:r>
                <a:rPr lang="en-US" sz="9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131BC-9F11-C240-BAE9-F07D20050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70" y="6265230"/>
            <a:ext cx="1371600" cy="13716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655F719-7FF1-9446-9A65-93F2B2A5C78D}"/>
              </a:ext>
            </a:extLst>
          </p:cNvPr>
          <p:cNvSpPr/>
          <p:nvPr/>
        </p:nvSpPr>
        <p:spPr>
          <a:xfrm rot="857129">
            <a:off x="899071" y="6309529"/>
            <a:ext cx="1162995" cy="2495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5381C6E-BCC4-3248-AD5F-6C6D6ADA68CE}"/>
              </a:ext>
            </a:extLst>
          </p:cNvPr>
          <p:cNvSpPr txBox="1"/>
          <p:nvPr/>
        </p:nvSpPr>
        <p:spPr>
          <a:xfrm>
            <a:off x="1229851" y="6307334"/>
            <a:ext cx="49725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15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47C7197-AB03-3C49-B9F8-CE60E7CC2697}"/>
              </a:ext>
            </a:extLst>
          </p:cNvPr>
          <p:cNvSpPr txBox="1"/>
          <p:nvPr/>
        </p:nvSpPr>
        <p:spPr>
          <a:xfrm>
            <a:off x="77459" y="5555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F3124FA1-8927-7843-B226-B9E0DE1099CD}"/>
              </a:ext>
            </a:extLst>
          </p:cNvPr>
          <p:cNvSpPr txBox="1"/>
          <p:nvPr/>
        </p:nvSpPr>
        <p:spPr>
          <a:xfrm>
            <a:off x="560440" y="1233318"/>
            <a:ext cx="361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3FDF4F4-DEF4-FE44-94DB-A515F8AF71EA}"/>
              </a:ext>
            </a:extLst>
          </p:cNvPr>
          <p:cNvSpPr txBox="1"/>
          <p:nvPr/>
        </p:nvSpPr>
        <p:spPr>
          <a:xfrm>
            <a:off x="804725" y="1233318"/>
            <a:ext cx="37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63A4D376-3870-3743-AB99-B6D5F4307634}"/>
              </a:ext>
            </a:extLst>
          </p:cNvPr>
          <p:cNvSpPr txBox="1"/>
          <p:nvPr/>
        </p:nvSpPr>
        <p:spPr>
          <a:xfrm>
            <a:off x="1079619" y="1233318"/>
            <a:ext cx="372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46008A3-637B-4242-B51D-9BFF994DF1E9}"/>
              </a:ext>
            </a:extLst>
          </p:cNvPr>
          <p:cNvSpPr txBox="1"/>
          <p:nvPr/>
        </p:nvSpPr>
        <p:spPr>
          <a:xfrm>
            <a:off x="1799796" y="1233318"/>
            <a:ext cx="386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72C668B-D762-6D4F-9C70-207904488BC4}"/>
              </a:ext>
            </a:extLst>
          </p:cNvPr>
          <p:cNvGrpSpPr/>
          <p:nvPr/>
        </p:nvGrpSpPr>
        <p:grpSpPr>
          <a:xfrm>
            <a:off x="217239" y="953101"/>
            <a:ext cx="432346" cy="140715"/>
            <a:chOff x="448752" y="3437245"/>
            <a:chExt cx="737032" cy="222470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5C03401-832E-4B4E-BB87-434F993E47D1}"/>
                </a:ext>
              </a:extLst>
            </p:cNvPr>
            <p:cNvGrpSpPr/>
            <p:nvPr/>
          </p:nvGrpSpPr>
          <p:grpSpPr>
            <a:xfrm>
              <a:off x="717242" y="3525981"/>
              <a:ext cx="390310" cy="123852"/>
              <a:chOff x="717242" y="3525981"/>
              <a:chExt cx="390310" cy="123852"/>
            </a:xfrm>
          </p:grpSpPr>
          <p:sp>
            <p:nvSpPr>
              <p:cNvPr id="268" name="Flowchart: Decision 44">
                <a:extLst>
                  <a:ext uri="{FF2B5EF4-FFF2-40B4-BE49-F238E27FC236}">
                    <a16:creationId xmlns:a16="http://schemas.microsoft.com/office/drawing/2014/main" id="{345BE454-4F2C-1341-90F5-0F7D66DF1C4C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D646F74B-8C26-B24A-8E95-20E9BA2204D5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893D0DD-7328-7047-B5F6-7C64C4BFD7FA}"/>
                </a:ext>
              </a:extLst>
            </p:cNvPr>
            <p:cNvGrpSpPr/>
            <p:nvPr/>
          </p:nvGrpSpPr>
          <p:grpSpPr>
            <a:xfrm>
              <a:off x="795474" y="3437246"/>
              <a:ext cx="390310" cy="123852"/>
              <a:chOff x="717242" y="3525981"/>
              <a:chExt cx="390310" cy="123852"/>
            </a:xfrm>
          </p:grpSpPr>
          <p:sp>
            <p:nvSpPr>
              <p:cNvPr id="266" name="Flowchart: Decision 48">
                <a:extLst>
                  <a:ext uri="{FF2B5EF4-FFF2-40B4-BE49-F238E27FC236}">
                    <a16:creationId xmlns:a16="http://schemas.microsoft.com/office/drawing/2014/main" id="{63B75A6B-EA92-014A-9458-98666DB82047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737AC7B-FE14-A046-9950-5FB1CB86C731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B7F1DE9-EC4F-3948-83FA-326CD2D3732D}"/>
                </a:ext>
              </a:extLst>
            </p:cNvPr>
            <p:cNvGrpSpPr/>
            <p:nvPr/>
          </p:nvGrpSpPr>
          <p:grpSpPr>
            <a:xfrm>
              <a:off x="583803" y="3437245"/>
              <a:ext cx="390310" cy="123852"/>
              <a:chOff x="717242" y="3525981"/>
              <a:chExt cx="390310" cy="123852"/>
            </a:xfrm>
          </p:grpSpPr>
          <p:sp>
            <p:nvSpPr>
              <p:cNvPr id="264" name="Flowchart: Decision 51">
                <a:extLst>
                  <a:ext uri="{FF2B5EF4-FFF2-40B4-BE49-F238E27FC236}">
                    <a16:creationId xmlns:a16="http://schemas.microsoft.com/office/drawing/2014/main" id="{587B1EA9-D677-8940-8296-6020C65975A6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DCE0F850-81CC-254A-BFA7-2F44A58E470C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4F9AFE0-5259-DB47-AC84-A145247D91A7}"/>
                </a:ext>
              </a:extLst>
            </p:cNvPr>
            <p:cNvGrpSpPr/>
            <p:nvPr/>
          </p:nvGrpSpPr>
          <p:grpSpPr>
            <a:xfrm>
              <a:off x="448752" y="3535863"/>
              <a:ext cx="390310" cy="123852"/>
              <a:chOff x="717242" y="3525981"/>
              <a:chExt cx="390310" cy="123852"/>
            </a:xfrm>
          </p:grpSpPr>
          <p:sp>
            <p:nvSpPr>
              <p:cNvPr id="262" name="Flowchart: Decision 54">
                <a:extLst>
                  <a:ext uri="{FF2B5EF4-FFF2-40B4-BE49-F238E27FC236}">
                    <a16:creationId xmlns:a16="http://schemas.microsoft.com/office/drawing/2014/main" id="{1A4B91B0-0BC5-CE44-9995-EC2EB0425C95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F0DD599-1D0F-E345-AA5F-E6349D96D19E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16A59-9696-B840-94F6-6A57708E63BB}"/>
              </a:ext>
            </a:extLst>
          </p:cNvPr>
          <p:cNvGrpSpPr/>
          <p:nvPr/>
        </p:nvGrpSpPr>
        <p:grpSpPr>
          <a:xfrm>
            <a:off x="724807" y="985652"/>
            <a:ext cx="1271217" cy="205628"/>
            <a:chOff x="494931" y="985652"/>
            <a:chExt cx="1399489" cy="205628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925407-D0EA-B84B-B5D7-0331B5FED862}"/>
                </a:ext>
              </a:extLst>
            </p:cNvPr>
            <p:cNvCxnSpPr/>
            <p:nvPr/>
          </p:nvCxnSpPr>
          <p:spPr>
            <a:xfrm flipV="1">
              <a:off x="494931" y="1089768"/>
              <a:ext cx="1399489" cy="51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E2FD4EC-9CC1-9B46-B94E-D843F67A7CFA}"/>
                </a:ext>
              </a:extLst>
            </p:cNvPr>
            <p:cNvCxnSpPr/>
            <p:nvPr/>
          </p:nvCxnSpPr>
          <p:spPr>
            <a:xfrm flipV="1">
              <a:off x="494931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ECCD13A-D62A-2340-AC2E-5BF4EBA938F7}"/>
                </a:ext>
              </a:extLst>
            </p:cNvPr>
            <p:cNvCxnSpPr/>
            <p:nvPr/>
          </p:nvCxnSpPr>
          <p:spPr>
            <a:xfrm flipV="1">
              <a:off x="793190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068335F-6D1A-9244-8DE0-74D24B1BD662}"/>
                </a:ext>
              </a:extLst>
            </p:cNvPr>
            <p:cNvCxnSpPr/>
            <p:nvPr/>
          </p:nvCxnSpPr>
          <p:spPr>
            <a:xfrm flipV="1">
              <a:off x="1092741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7F1C7BA9-59B9-804E-B1DB-A532BA79F551}"/>
                </a:ext>
              </a:extLst>
            </p:cNvPr>
            <p:cNvCxnSpPr/>
            <p:nvPr/>
          </p:nvCxnSpPr>
          <p:spPr>
            <a:xfrm flipV="1">
              <a:off x="1891984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CB59EF59-AC92-9D41-BF53-DF34DEAA055B}"/>
                </a:ext>
              </a:extLst>
            </p:cNvPr>
            <p:cNvCxnSpPr/>
            <p:nvPr/>
          </p:nvCxnSpPr>
          <p:spPr>
            <a:xfrm flipV="1">
              <a:off x="1391259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18EC472-F210-9F45-8660-16885D26A9B8}"/>
                </a:ext>
              </a:extLst>
            </p:cNvPr>
            <p:cNvCxnSpPr/>
            <p:nvPr/>
          </p:nvCxnSpPr>
          <p:spPr>
            <a:xfrm flipV="1">
              <a:off x="1681352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5C415D50-94B3-F94B-B281-CE5EA34C8F16}"/>
              </a:ext>
            </a:extLst>
          </p:cNvPr>
          <p:cNvSpPr txBox="1"/>
          <p:nvPr/>
        </p:nvSpPr>
        <p:spPr>
          <a:xfrm>
            <a:off x="1357496" y="1233318"/>
            <a:ext cx="383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DDF5DC5-9C6C-1442-B1B9-7D43DC44F7D9}"/>
              </a:ext>
            </a:extLst>
          </p:cNvPr>
          <p:cNvSpPr txBox="1"/>
          <p:nvPr/>
        </p:nvSpPr>
        <p:spPr>
          <a:xfrm>
            <a:off x="1589923" y="1233318"/>
            <a:ext cx="430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EAB648-6E96-E541-B6A3-56DAC8D988B6}"/>
              </a:ext>
            </a:extLst>
          </p:cNvPr>
          <p:cNvGrpSpPr/>
          <p:nvPr/>
        </p:nvGrpSpPr>
        <p:grpSpPr>
          <a:xfrm>
            <a:off x="479310" y="578595"/>
            <a:ext cx="457997" cy="352056"/>
            <a:chOff x="281847" y="606598"/>
            <a:chExt cx="457997" cy="352056"/>
          </a:xfrm>
        </p:grpSpPr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85604635-5CEB-8640-ADBB-61EDC3C76285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64EAC1A-D53A-A84A-B659-A56A5B2D6602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5FBAFB03-B3BA-F94F-ACDE-F54AD6137BF3}"/>
              </a:ext>
            </a:extLst>
          </p:cNvPr>
          <p:cNvSpPr txBox="1"/>
          <p:nvPr/>
        </p:nvSpPr>
        <p:spPr>
          <a:xfrm>
            <a:off x="-25977" y="1091605"/>
            <a:ext cx="871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iHA-Etv2 MEFs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51569BDF-336B-EA4B-9234-D08168898BD7}"/>
              </a:ext>
            </a:extLst>
          </p:cNvPr>
          <p:cNvGrpSpPr/>
          <p:nvPr/>
        </p:nvGrpSpPr>
        <p:grpSpPr>
          <a:xfrm>
            <a:off x="1013174" y="578595"/>
            <a:ext cx="457997" cy="352056"/>
            <a:chOff x="281847" y="606598"/>
            <a:chExt cx="457997" cy="352056"/>
          </a:xfrm>
        </p:grpSpPr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8C3DFAC-EA6C-3D41-9C59-25F210A74607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44FFAC3-A9C8-3D49-9243-8D37984BEEEA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67D144E-0ECE-AB43-8205-4F9FA25B8003}"/>
              </a:ext>
            </a:extLst>
          </p:cNvPr>
          <p:cNvGrpSpPr/>
          <p:nvPr/>
        </p:nvGrpSpPr>
        <p:grpSpPr>
          <a:xfrm>
            <a:off x="1274510" y="578595"/>
            <a:ext cx="457997" cy="352056"/>
            <a:chOff x="281847" y="606598"/>
            <a:chExt cx="457997" cy="352056"/>
          </a:xfrm>
        </p:grpSpPr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ED4D3863-E19A-9D49-AC95-A3BB5171030B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9AB93FF6-8363-B048-8FAA-25D11C23B2C5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A25270E-2F01-584F-BA6C-A60A3D6D0BB8}"/>
              </a:ext>
            </a:extLst>
          </p:cNvPr>
          <p:cNvGrpSpPr/>
          <p:nvPr/>
        </p:nvGrpSpPr>
        <p:grpSpPr>
          <a:xfrm>
            <a:off x="1538170" y="578595"/>
            <a:ext cx="457997" cy="352056"/>
            <a:chOff x="281847" y="606598"/>
            <a:chExt cx="457997" cy="352056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DE151C6D-6D63-F44C-A39B-4D27DA8AD8D2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D955B20-5366-BD43-89A7-5C4B55B94F5E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9187B666-B51F-A748-87F7-619633B53A49}"/>
              </a:ext>
            </a:extLst>
          </p:cNvPr>
          <p:cNvGrpSpPr>
            <a:grpSpLocks noChangeAspect="1"/>
          </p:cNvGrpSpPr>
          <p:nvPr/>
        </p:nvGrpSpPr>
        <p:grpSpPr>
          <a:xfrm>
            <a:off x="293273" y="2187011"/>
            <a:ext cx="214357" cy="182880"/>
            <a:chOff x="501445" y="1350714"/>
            <a:chExt cx="309716" cy="264236"/>
          </a:xfrm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6B831F11-7026-FC49-8E94-EC78D44D2DF9}"/>
                </a:ext>
              </a:extLst>
            </p:cNvPr>
            <p:cNvSpPr/>
            <p:nvPr/>
          </p:nvSpPr>
          <p:spPr>
            <a:xfrm>
              <a:off x="501445" y="1366686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4CF3B4C-2564-8F44-8B52-8EE765CBEF0C}"/>
                </a:ext>
              </a:extLst>
            </p:cNvPr>
            <p:cNvSpPr/>
            <p:nvPr/>
          </p:nvSpPr>
          <p:spPr>
            <a:xfrm>
              <a:off x="548148" y="1413389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8FB4070F-2C7C-C744-BE62-A787BC03E181}"/>
                </a:ext>
              </a:extLst>
            </p:cNvPr>
            <p:cNvSpPr/>
            <p:nvPr/>
          </p:nvSpPr>
          <p:spPr>
            <a:xfrm>
              <a:off x="557980" y="1425681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D351D438-4A49-A048-A62A-107B9B22AACD}"/>
                </a:ext>
              </a:extLst>
            </p:cNvPr>
            <p:cNvSpPr/>
            <p:nvPr/>
          </p:nvSpPr>
          <p:spPr>
            <a:xfrm>
              <a:off x="604683" y="1472384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44BE677-E35E-3941-995D-EDB5FAD6926E}"/>
                </a:ext>
              </a:extLst>
            </p:cNvPr>
            <p:cNvSpPr/>
            <p:nvPr/>
          </p:nvSpPr>
          <p:spPr>
            <a:xfrm>
              <a:off x="604683" y="1350714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A54DFEA2-09E4-7649-A367-17790D0EFB1E}"/>
                </a:ext>
              </a:extLst>
            </p:cNvPr>
            <p:cNvSpPr/>
            <p:nvPr/>
          </p:nvSpPr>
          <p:spPr>
            <a:xfrm>
              <a:off x="651386" y="1397417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2D146E30-D89E-9A45-AC64-ED2A78AC4491}"/>
              </a:ext>
            </a:extLst>
          </p:cNvPr>
          <p:cNvCxnSpPr>
            <a:cxnSpLocks/>
          </p:cNvCxnSpPr>
          <p:nvPr/>
        </p:nvCxnSpPr>
        <p:spPr>
          <a:xfrm>
            <a:off x="621845" y="2280312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2407D9C-4EA5-794C-8F08-3AC0F83A715B}"/>
              </a:ext>
            </a:extLst>
          </p:cNvPr>
          <p:cNvGrpSpPr>
            <a:grpSpLocks noChangeAspect="1"/>
          </p:cNvGrpSpPr>
          <p:nvPr/>
        </p:nvGrpSpPr>
        <p:grpSpPr>
          <a:xfrm>
            <a:off x="1088319" y="2187011"/>
            <a:ext cx="183795" cy="182880"/>
            <a:chOff x="1629479" y="2106217"/>
            <a:chExt cx="366252" cy="364429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5303E67-606A-EC40-8038-A3D42194AD33}"/>
                </a:ext>
              </a:extLst>
            </p:cNvPr>
            <p:cNvGrpSpPr/>
            <p:nvPr/>
          </p:nvGrpSpPr>
          <p:grpSpPr>
            <a:xfrm>
              <a:off x="1629479" y="2222382"/>
              <a:ext cx="356419" cy="248264"/>
              <a:chOff x="545895" y="1366686"/>
              <a:chExt cx="356419" cy="248264"/>
            </a:xfrm>
          </p:grpSpPr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776AA6D7-69B3-9B4D-BAB1-F399758CCF0A}"/>
                  </a:ext>
                </a:extLst>
              </p:cNvPr>
              <p:cNvSpPr/>
              <p:nvPr/>
            </p:nvSpPr>
            <p:spPr>
              <a:xfrm>
                <a:off x="545895" y="1366686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2AF51B68-B429-ED4A-8BB7-5F9714D956A7}"/>
                  </a:ext>
                </a:extLst>
              </p:cNvPr>
              <p:cNvSpPr/>
              <p:nvPr/>
            </p:nvSpPr>
            <p:spPr>
              <a:xfrm>
                <a:off x="602430" y="1425681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74F3B0E7-CE8E-894A-9D05-4546E4CBC05D}"/>
                  </a:ext>
                </a:extLst>
              </p:cNvPr>
              <p:cNvSpPr/>
              <p:nvPr/>
            </p:nvSpPr>
            <p:spPr>
              <a:xfrm>
                <a:off x="695836" y="1406018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1A996F3-2CB7-E347-970A-AB5C4118118C}"/>
                </a:ext>
              </a:extLst>
            </p:cNvPr>
            <p:cNvSpPr/>
            <p:nvPr/>
          </p:nvSpPr>
          <p:spPr>
            <a:xfrm>
              <a:off x="1789253" y="2166612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C6FAE71F-40FF-7C4D-A738-1C5B60F24946}"/>
                </a:ext>
              </a:extLst>
            </p:cNvPr>
            <p:cNvSpPr/>
            <p:nvPr/>
          </p:nvSpPr>
          <p:spPr>
            <a:xfrm>
              <a:off x="1711196" y="2106217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357F932-4276-AC43-9F9A-5A0E6A2753CD}"/>
                </a:ext>
              </a:extLst>
            </p:cNvPr>
            <p:cNvSpPr/>
            <p:nvPr/>
          </p:nvSpPr>
          <p:spPr>
            <a:xfrm>
              <a:off x="1631513" y="2140288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A3BC0A-E9F8-1F4B-85A9-E33BAAF2EECC}"/>
              </a:ext>
            </a:extLst>
          </p:cNvPr>
          <p:cNvCxnSpPr/>
          <p:nvPr/>
        </p:nvCxnSpPr>
        <p:spPr>
          <a:xfrm>
            <a:off x="1383257" y="2279331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AC674C64-112B-4448-96E2-00BE1342CDAB}"/>
              </a:ext>
            </a:extLst>
          </p:cNvPr>
          <p:cNvSpPr txBox="1"/>
          <p:nvPr/>
        </p:nvSpPr>
        <p:spPr>
          <a:xfrm>
            <a:off x="-184677" y="2410154"/>
            <a:ext cx="118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iHA-Etv2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ESCs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F806636-5147-B641-821D-5F6007B8AF5E}"/>
              </a:ext>
            </a:extLst>
          </p:cNvPr>
          <p:cNvSpPr txBox="1"/>
          <p:nvPr/>
        </p:nvSpPr>
        <p:spPr>
          <a:xfrm>
            <a:off x="746783" y="2419327"/>
            <a:ext cx="845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76FB291-C22F-BA4F-9516-33974F011E1E}"/>
              </a:ext>
            </a:extLst>
          </p:cNvPr>
          <p:cNvSpPr txBox="1"/>
          <p:nvPr/>
        </p:nvSpPr>
        <p:spPr>
          <a:xfrm>
            <a:off x="1604691" y="2488536"/>
            <a:ext cx="701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61D3532-DF31-7A41-8F29-ABC31B1B0ECB}"/>
              </a:ext>
            </a:extLst>
          </p:cNvPr>
          <p:cNvGrpSpPr>
            <a:grpSpLocks noChangeAspect="1"/>
          </p:cNvGrpSpPr>
          <p:nvPr/>
        </p:nvGrpSpPr>
        <p:grpSpPr>
          <a:xfrm>
            <a:off x="1852804" y="2187011"/>
            <a:ext cx="183795" cy="182880"/>
            <a:chOff x="1629479" y="2106217"/>
            <a:chExt cx="366252" cy="364429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A3D7FD95-F371-524D-A2A6-CA38F940E972}"/>
                </a:ext>
              </a:extLst>
            </p:cNvPr>
            <p:cNvGrpSpPr/>
            <p:nvPr/>
          </p:nvGrpSpPr>
          <p:grpSpPr>
            <a:xfrm>
              <a:off x="1629479" y="2222382"/>
              <a:ext cx="356419" cy="248264"/>
              <a:chOff x="545895" y="1366686"/>
              <a:chExt cx="356419" cy="248264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335F8DE-38BB-4440-9A2C-D8FFB447F70B}"/>
                  </a:ext>
                </a:extLst>
              </p:cNvPr>
              <p:cNvSpPr/>
              <p:nvPr/>
            </p:nvSpPr>
            <p:spPr>
              <a:xfrm>
                <a:off x="545895" y="1366686"/>
                <a:ext cx="206478" cy="18926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39C1DFA2-BD1C-8241-A726-D7A5C36CCAFC}"/>
                  </a:ext>
                </a:extLst>
              </p:cNvPr>
              <p:cNvSpPr/>
              <p:nvPr/>
            </p:nvSpPr>
            <p:spPr>
              <a:xfrm>
                <a:off x="602430" y="1425681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1BE39AFB-6E7E-944D-A333-B6EDAF5AAA3D}"/>
                  </a:ext>
                </a:extLst>
              </p:cNvPr>
              <p:cNvSpPr/>
              <p:nvPr/>
            </p:nvSpPr>
            <p:spPr>
              <a:xfrm>
                <a:off x="695836" y="1406018"/>
                <a:ext cx="206478" cy="18926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3EEAD0B-11B3-DC46-85C2-DAD039BF5FBC}"/>
                </a:ext>
              </a:extLst>
            </p:cNvPr>
            <p:cNvSpPr/>
            <p:nvPr/>
          </p:nvSpPr>
          <p:spPr>
            <a:xfrm>
              <a:off x="1789253" y="2166612"/>
              <a:ext cx="206478" cy="18926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7D815CB-7272-6849-9F12-05A4F719979C}"/>
                </a:ext>
              </a:extLst>
            </p:cNvPr>
            <p:cNvSpPr/>
            <p:nvPr/>
          </p:nvSpPr>
          <p:spPr>
            <a:xfrm>
              <a:off x="1711196" y="2106217"/>
              <a:ext cx="206478" cy="18926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5EA7DBFE-0D32-3540-8C6B-AC179CCCCF50}"/>
                </a:ext>
              </a:extLst>
            </p:cNvPr>
            <p:cNvSpPr/>
            <p:nvPr/>
          </p:nvSpPr>
          <p:spPr>
            <a:xfrm>
              <a:off x="1631513" y="2140288"/>
              <a:ext cx="206478" cy="18926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1D7E89BE-05D7-CD4C-823D-24CA14880609}"/>
              </a:ext>
            </a:extLst>
          </p:cNvPr>
          <p:cNvGrpSpPr/>
          <p:nvPr/>
        </p:nvGrpSpPr>
        <p:grpSpPr>
          <a:xfrm>
            <a:off x="936543" y="1805979"/>
            <a:ext cx="457997" cy="352056"/>
            <a:chOff x="281847" y="606598"/>
            <a:chExt cx="457997" cy="352056"/>
          </a:xfrm>
        </p:grpSpPr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83D387CF-C7DC-854B-B5CB-9CBF0050D2F3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924CA94C-E54B-DF4A-9579-536F253D421A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93FC909E-4B78-B141-A5D0-54FFBDDC6C2C}"/>
              </a:ext>
            </a:extLst>
          </p:cNvPr>
          <p:cNvSpPr txBox="1"/>
          <p:nvPr/>
        </p:nvSpPr>
        <p:spPr>
          <a:xfrm>
            <a:off x="77459" y="1774879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C9875904-67C0-DC44-8F35-DF892DB70264}"/>
              </a:ext>
            </a:extLst>
          </p:cNvPr>
          <p:cNvSpPr/>
          <p:nvPr/>
        </p:nvSpPr>
        <p:spPr>
          <a:xfrm>
            <a:off x="2197210" y="6369285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3B007E-0920-2C43-BD70-08F8F8E56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5845" y="6428134"/>
            <a:ext cx="1221113" cy="23259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6D3D593-7429-FB40-8B73-F6E458C8F4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0627" y="6428133"/>
            <a:ext cx="841248" cy="2327022"/>
          </a:xfrm>
          <a:prstGeom prst="rect">
            <a:avLst/>
          </a:prstGeom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5BB32FE9-BE39-314C-B5D2-C015B0736A87}"/>
              </a:ext>
            </a:extLst>
          </p:cNvPr>
          <p:cNvSpPr txBox="1"/>
          <p:nvPr/>
        </p:nvSpPr>
        <p:spPr>
          <a:xfrm>
            <a:off x="2781732" y="6218990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4E92C884-FD49-B247-8798-A6DA4F8807DE}"/>
              </a:ext>
            </a:extLst>
          </p:cNvPr>
          <p:cNvSpPr txBox="1"/>
          <p:nvPr/>
        </p:nvSpPr>
        <p:spPr>
          <a:xfrm>
            <a:off x="3784274" y="6216798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3F010FB-8043-A942-B77F-E70A03FD3F6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579" y="6418149"/>
            <a:ext cx="841248" cy="2335914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AC19C511-9373-CC4D-ABE3-20A58DBACE9C}"/>
              </a:ext>
            </a:extLst>
          </p:cNvPr>
          <p:cNvSpPr txBox="1"/>
          <p:nvPr/>
        </p:nvSpPr>
        <p:spPr>
          <a:xfrm>
            <a:off x="4822347" y="6214606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284004F4-2C0E-7E49-8213-DD981D58E3A9}"/>
              </a:ext>
            </a:extLst>
          </p:cNvPr>
          <p:cNvCxnSpPr>
            <a:cxnSpLocks/>
          </p:cNvCxnSpPr>
          <p:nvPr/>
        </p:nvCxnSpPr>
        <p:spPr>
          <a:xfrm>
            <a:off x="2478593" y="6241152"/>
            <a:ext cx="1923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45C14A44-973A-5D4B-B023-72BC29F9C994}"/>
              </a:ext>
            </a:extLst>
          </p:cNvPr>
          <p:cNvSpPr txBox="1"/>
          <p:nvPr/>
        </p:nvSpPr>
        <p:spPr>
          <a:xfrm>
            <a:off x="3129377" y="5994556"/>
            <a:ext cx="73610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24212071-3068-A748-B8D3-98FD65E97979}"/>
              </a:ext>
            </a:extLst>
          </p:cNvPr>
          <p:cNvCxnSpPr>
            <a:cxnSpLocks/>
          </p:cNvCxnSpPr>
          <p:nvPr/>
        </p:nvCxnSpPr>
        <p:spPr>
          <a:xfrm>
            <a:off x="4576460" y="6235352"/>
            <a:ext cx="17595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71D58EFF-D6C4-AC4E-B26C-C777544F044F}"/>
              </a:ext>
            </a:extLst>
          </p:cNvPr>
          <p:cNvSpPr txBox="1"/>
          <p:nvPr/>
        </p:nvSpPr>
        <p:spPr>
          <a:xfrm>
            <a:off x="4861940" y="5994556"/>
            <a:ext cx="110799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Motif deviation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7059262-3204-354E-A3C5-60995277D62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521879" y="6418518"/>
            <a:ext cx="841248" cy="2335545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72E29325-AF07-4441-BA33-A54F05CCCA90}"/>
              </a:ext>
            </a:extLst>
          </p:cNvPr>
          <p:cNvSpPr txBox="1"/>
          <p:nvPr/>
        </p:nvSpPr>
        <p:spPr>
          <a:xfrm>
            <a:off x="5739745" y="6214606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4C01D259-5A0F-B544-BE86-FD314F517244}"/>
              </a:ext>
            </a:extLst>
          </p:cNvPr>
          <p:cNvSpPr/>
          <p:nvPr/>
        </p:nvSpPr>
        <p:spPr>
          <a:xfrm>
            <a:off x="2135205" y="5994556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047FF3B-F3BA-E648-BC30-CD2D5D1119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844526" y="8510784"/>
            <a:ext cx="174656" cy="743753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4079F6F4-4B13-5A4D-97ED-213865CF8E85}"/>
              </a:ext>
            </a:extLst>
          </p:cNvPr>
          <p:cNvSpPr txBox="1"/>
          <p:nvPr/>
        </p:nvSpPr>
        <p:spPr>
          <a:xfrm>
            <a:off x="5005250" y="8754063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4B4614B-3ABF-DE46-A516-EF33CCB6255F}"/>
              </a:ext>
            </a:extLst>
          </p:cNvPr>
          <p:cNvSpPr txBox="1"/>
          <p:nvPr/>
        </p:nvSpPr>
        <p:spPr>
          <a:xfrm>
            <a:off x="4536124" y="8753453"/>
            <a:ext cx="40908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-0.1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3F6A65D-C469-6E42-B9FE-CF668107BBAF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332428" y="8513244"/>
            <a:ext cx="174657" cy="726051"/>
          </a:xfrm>
          <a:prstGeom prst="rect">
            <a:avLst/>
          </a:prstGeom>
        </p:spPr>
      </p:pic>
      <p:sp>
        <p:nvSpPr>
          <p:cNvPr id="347" name="TextBox 346">
            <a:extLst>
              <a:ext uri="{FF2B5EF4-FFF2-40B4-BE49-F238E27FC236}">
                <a16:creationId xmlns:a16="http://schemas.microsoft.com/office/drawing/2014/main" id="{D6BE0992-E4A8-2542-B51E-D4148F7304A1}"/>
              </a:ext>
            </a:extLst>
          </p:cNvPr>
          <p:cNvSpPr txBox="1"/>
          <p:nvPr/>
        </p:nvSpPr>
        <p:spPr>
          <a:xfrm>
            <a:off x="3009505" y="8745549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D7C77588-3330-444A-BCBA-47C329ABC48A}"/>
              </a:ext>
            </a:extLst>
          </p:cNvPr>
          <p:cNvSpPr txBox="1"/>
          <p:nvPr/>
        </p:nvSpPr>
        <p:spPr>
          <a:xfrm>
            <a:off x="3496788" y="8745549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D316339-BC06-C440-8171-197037E69A81}"/>
              </a:ext>
            </a:extLst>
          </p:cNvPr>
          <p:cNvSpPr>
            <a:spLocks noChangeAspect="1"/>
          </p:cNvSpPr>
          <p:nvPr/>
        </p:nvSpPr>
        <p:spPr>
          <a:xfrm>
            <a:off x="5396509" y="8808445"/>
            <a:ext cx="118872" cy="118872"/>
          </a:xfrm>
          <a:prstGeom prst="rect">
            <a:avLst/>
          </a:prstGeom>
          <a:solidFill>
            <a:srgbClr val="E1C0C9"/>
          </a:solidFill>
          <a:ln>
            <a:solidFill>
              <a:srgbClr val="E1C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B0DCBDCE-7FD0-694A-9FE2-B2D0D4C30710}"/>
              </a:ext>
            </a:extLst>
          </p:cNvPr>
          <p:cNvSpPr txBox="1"/>
          <p:nvPr/>
        </p:nvSpPr>
        <p:spPr>
          <a:xfrm>
            <a:off x="5503128" y="8743616"/>
            <a:ext cx="49725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15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15BBA947-B5B5-4D40-9C73-0E5E2D9BD7FA}"/>
              </a:ext>
            </a:extLst>
          </p:cNvPr>
          <p:cNvSpPr>
            <a:spLocks noChangeAspect="1"/>
          </p:cNvSpPr>
          <p:nvPr/>
        </p:nvSpPr>
        <p:spPr>
          <a:xfrm>
            <a:off x="5988126" y="8808445"/>
            <a:ext cx="118872" cy="118872"/>
          </a:xfrm>
          <a:prstGeom prst="rect">
            <a:avLst/>
          </a:prstGeom>
          <a:solidFill>
            <a:srgbClr val="1843F6"/>
          </a:solidFill>
          <a:ln>
            <a:solidFill>
              <a:srgbClr val="1843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AD25133-15E9-2847-B097-EB12A5D91C87}"/>
              </a:ext>
            </a:extLst>
          </p:cNvPr>
          <p:cNvSpPr txBox="1"/>
          <p:nvPr/>
        </p:nvSpPr>
        <p:spPr>
          <a:xfrm>
            <a:off x="6094744" y="8743616"/>
            <a:ext cx="431529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78163DA4-C941-3749-B588-BE9B9727D620}"/>
              </a:ext>
            </a:extLst>
          </p:cNvPr>
          <p:cNvSpPr txBox="1"/>
          <p:nvPr/>
        </p:nvSpPr>
        <p:spPr>
          <a:xfrm>
            <a:off x="2158069" y="8736198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CE0F3CAD-10CF-9A41-9FF5-443D9F9084C1}"/>
              </a:ext>
            </a:extLst>
          </p:cNvPr>
          <p:cNvSpPr txBox="1"/>
          <p:nvPr/>
        </p:nvSpPr>
        <p:spPr>
          <a:xfrm>
            <a:off x="3769018" y="8743616"/>
            <a:ext cx="772969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4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0FBA2-064D-6348-9FC9-031977C18077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08140-1873-FF4E-AECB-AD9CC1F528E4}"/>
              </a:ext>
            </a:extLst>
          </p:cNvPr>
          <p:cNvSpPr txBox="1"/>
          <p:nvPr/>
        </p:nvSpPr>
        <p:spPr>
          <a:xfrm>
            <a:off x="0" y="2361674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9EB3C7-46C5-8F47-AD2F-A1E39823F88E}"/>
              </a:ext>
            </a:extLst>
          </p:cNvPr>
          <p:cNvGrpSpPr/>
          <p:nvPr/>
        </p:nvGrpSpPr>
        <p:grpSpPr>
          <a:xfrm>
            <a:off x="442497" y="2364424"/>
            <a:ext cx="669202" cy="215444"/>
            <a:chOff x="565959" y="3347419"/>
            <a:chExt cx="696686" cy="2154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C9C75D-33FD-EE42-AFE4-635D4DD07B4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D9DE57-B1E9-564D-AA19-878E113E0D5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57272E-9FC3-6E41-9BA2-E8FC8881C606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9D9933-6911-5845-A78B-8B94D8131947}"/>
              </a:ext>
            </a:extLst>
          </p:cNvPr>
          <p:cNvGrpSpPr/>
          <p:nvPr/>
        </p:nvGrpSpPr>
        <p:grpSpPr>
          <a:xfrm>
            <a:off x="981449" y="2364424"/>
            <a:ext cx="669202" cy="215444"/>
            <a:chOff x="565959" y="3347419"/>
            <a:chExt cx="696686" cy="2154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11FBD0-0292-1E4F-9F45-3DD8DA7B892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FA2C48-C951-0E4D-A2A7-932A3150AAC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69CC05-8BE8-6C44-A756-76E80C3C51D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D2AC2-6E12-6A44-A49D-F1E6A1DD41B5}"/>
              </a:ext>
            </a:extLst>
          </p:cNvPr>
          <p:cNvGrpSpPr/>
          <p:nvPr/>
        </p:nvGrpSpPr>
        <p:grpSpPr>
          <a:xfrm>
            <a:off x="1520401" y="2364424"/>
            <a:ext cx="669202" cy="215444"/>
            <a:chOff x="565959" y="3347419"/>
            <a:chExt cx="696686" cy="2154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308711-8EBC-F74D-9533-C26C5D14EFF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8B6AB1-FB19-1A4C-A7E8-43083A01BD9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FBAFA8-5938-504E-9760-FAC60576594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9A17E2-FB35-5142-9E4A-A395B1BF06CD}"/>
              </a:ext>
            </a:extLst>
          </p:cNvPr>
          <p:cNvGrpSpPr/>
          <p:nvPr/>
        </p:nvGrpSpPr>
        <p:grpSpPr>
          <a:xfrm>
            <a:off x="2059353" y="2364424"/>
            <a:ext cx="669202" cy="215444"/>
            <a:chOff x="565959" y="3347419"/>
            <a:chExt cx="696686" cy="2154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A8EA32-2724-D240-8F32-F04DABD7001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ACA104-3D5A-8F43-91CB-1E669067873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B26787-8D7F-6941-A239-FB3D574D95E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002825-9D52-8A41-B99D-D94C1EE639DC}"/>
              </a:ext>
            </a:extLst>
          </p:cNvPr>
          <p:cNvGrpSpPr/>
          <p:nvPr/>
        </p:nvGrpSpPr>
        <p:grpSpPr>
          <a:xfrm>
            <a:off x="2598305" y="2364424"/>
            <a:ext cx="669202" cy="215444"/>
            <a:chOff x="565959" y="3347419"/>
            <a:chExt cx="696686" cy="215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9D609-3342-EF49-A18A-21663055E082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AB5F2A-1D6C-ED42-99E3-397FEDE2358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3A946B-F00A-8849-AEB2-C085EE953C0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C5F3DC-0E46-B246-810C-2BA8871873E7}"/>
              </a:ext>
            </a:extLst>
          </p:cNvPr>
          <p:cNvGrpSpPr/>
          <p:nvPr/>
        </p:nvGrpSpPr>
        <p:grpSpPr>
          <a:xfrm>
            <a:off x="3137257" y="2364424"/>
            <a:ext cx="669202" cy="215444"/>
            <a:chOff x="565959" y="3347419"/>
            <a:chExt cx="696686" cy="21544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713839-11C6-6149-9928-0FC76CF9B779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1E7EAA-FFF4-E347-9894-F551E020923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67E329-2C48-D44E-83C2-35B976D2F85E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D1F77B-1079-9346-A9E0-83CF49407D2C}"/>
              </a:ext>
            </a:extLst>
          </p:cNvPr>
          <p:cNvGrpSpPr/>
          <p:nvPr/>
        </p:nvGrpSpPr>
        <p:grpSpPr>
          <a:xfrm>
            <a:off x="3676209" y="2364424"/>
            <a:ext cx="669202" cy="215444"/>
            <a:chOff x="565959" y="3347419"/>
            <a:chExt cx="696686" cy="21544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6CC240-2672-644B-BDEF-C5734CA5E09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C6D05C-FD87-234B-99F5-2A35CBF8F63C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BE9072-8FA8-7249-8FAB-A9EB2765C48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DEE5FF-411F-BE45-8617-E33C87FA1B41}"/>
              </a:ext>
            </a:extLst>
          </p:cNvPr>
          <p:cNvGrpSpPr/>
          <p:nvPr/>
        </p:nvGrpSpPr>
        <p:grpSpPr>
          <a:xfrm>
            <a:off x="4215161" y="2364424"/>
            <a:ext cx="669202" cy="215444"/>
            <a:chOff x="565959" y="3347419"/>
            <a:chExt cx="696686" cy="21544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8C7615-E1EE-234D-8E33-55B7C61F861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96129D-086B-4844-886F-30451876E3D3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AA8F96-CFE8-5149-B6AC-C9F53A19005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944BBC-875B-C74F-A7EA-86EF4BBB10C7}"/>
              </a:ext>
            </a:extLst>
          </p:cNvPr>
          <p:cNvGrpSpPr/>
          <p:nvPr/>
        </p:nvGrpSpPr>
        <p:grpSpPr>
          <a:xfrm>
            <a:off x="4754113" y="2364424"/>
            <a:ext cx="669202" cy="215444"/>
            <a:chOff x="565959" y="3347419"/>
            <a:chExt cx="696686" cy="21544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32E2EF6-3199-9247-ADF5-55BA1D93D53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7D21FA-7B25-C347-B634-352D105851A1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CF2CC9-9A66-8046-9134-14FAE37BA75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59B02C-7522-BC4E-B1C8-372EBFF21CED}"/>
              </a:ext>
            </a:extLst>
          </p:cNvPr>
          <p:cNvGrpSpPr/>
          <p:nvPr/>
        </p:nvGrpSpPr>
        <p:grpSpPr>
          <a:xfrm>
            <a:off x="5293065" y="2364424"/>
            <a:ext cx="669202" cy="215444"/>
            <a:chOff x="565959" y="3347419"/>
            <a:chExt cx="696686" cy="2154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F7B247C-3E67-5747-8255-7F83A97B1FF2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A940AF-FF92-704E-8A6B-257A11EF0FBC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F2F334-81C4-B540-AF10-C316A47FFDF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3436B6-1D9B-7B43-B3BF-A2E0C02E19B1}"/>
              </a:ext>
            </a:extLst>
          </p:cNvPr>
          <p:cNvGrpSpPr/>
          <p:nvPr/>
        </p:nvGrpSpPr>
        <p:grpSpPr>
          <a:xfrm>
            <a:off x="5832021" y="2364424"/>
            <a:ext cx="669202" cy="215444"/>
            <a:chOff x="565959" y="3347419"/>
            <a:chExt cx="696686" cy="21544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FA9771B-DA49-0A4E-8541-C4B53700F14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0977FD-A19F-8346-9638-1241BE4AF6F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FC07E5C-B0FB-A244-BB99-8A5C25D6E26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A152AE3-0979-1746-9C8B-44650591403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0667" y="2373794"/>
            <a:ext cx="155448" cy="50292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21780D6-E14E-B84D-B1B7-3FD08271BFE0}"/>
              </a:ext>
            </a:extLst>
          </p:cNvPr>
          <p:cNvSpPr/>
          <p:nvPr/>
        </p:nvSpPr>
        <p:spPr>
          <a:xfrm>
            <a:off x="826438" y="2517532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A75E726-7DE0-E442-859A-2141659C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8834" y="2367936"/>
            <a:ext cx="157418" cy="5020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755987A-C00B-4A47-952A-02EB07833B2F}"/>
              </a:ext>
            </a:extLst>
          </p:cNvPr>
          <p:cNvSpPr/>
          <p:nvPr/>
        </p:nvSpPr>
        <p:spPr>
          <a:xfrm>
            <a:off x="6171713" y="251124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ABA804F-98F6-054A-97BE-C29FB556B9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680" y="2373794"/>
            <a:ext cx="155448" cy="5029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80A4CBC-5EB7-1045-B775-3BA78E534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45684" y="2364904"/>
            <a:ext cx="155447" cy="5207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916EC6-3E26-A941-8ADA-89597E484677}"/>
              </a:ext>
            </a:extLst>
          </p:cNvPr>
          <p:cNvSpPr/>
          <p:nvPr/>
        </p:nvSpPr>
        <p:spPr>
          <a:xfrm>
            <a:off x="1887419" y="2517532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C75CB1-B79D-D849-8B16-E8049EF4626E}"/>
              </a:ext>
            </a:extLst>
          </p:cNvPr>
          <p:cNvSpPr/>
          <p:nvPr/>
        </p:nvSpPr>
        <p:spPr>
          <a:xfrm>
            <a:off x="1401283" y="2517532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75B2109-7717-864F-8783-3B40A75AB1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46545" y="2367510"/>
            <a:ext cx="155448" cy="50292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3B9A59B-7F09-6549-ABC8-9CD5D4DB8571}"/>
              </a:ext>
            </a:extLst>
          </p:cNvPr>
          <p:cNvSpPr/>
          <p:nvPr/>
        </p:nvSpPr>
        <p:spPr>
          <a:xfrm>
            <a:off x="244231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47D14F6-A5D0-9642-B50B-5AF4A4E4C0B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889775" y="2367510"/>
            <a:ext cx="155448" cy="5029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56DBA08-8FFD-FE42-B050-89E4473551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23881" y="2367510"/>
            <a:ext cx="155448" cy="5029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1BCDE88-969D-E242-AB07-FA739AFED35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57987" y="2367511"/>
            <a:ext cx="155448" cy="5029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5345E74-61CB-5747-B8D1-A8E99279464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92093" y="2367511"/>
            <a:ext cx="155448" cy="5029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9CA6481-1EFA-9642-A4F9-8722575E190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26199" y="2367510"/>
            <a:ext cx="155448" cy="5029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9AED229-D8A6-BF46-96DE-4CAE6EECE7E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60303" y="2367510"/>
            <a:ext cx="155448" cy="5029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1D72858-68A4-0240-973B-10B880C1F0E8}"/>
              </a:ext>
            </a:extLst>
          </p:cNvPr>
          <p:cNvSpPr/>
          <p:nvPr/>
        </p:nvSpPr>
        <p:spPr>
          <a:xfrm>
            <a:off x="2986412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79E274-E4D8-674A-9C4E-65E193781DB1}"/>
              </a:ext>
            </a:extLst>
          </p:cNvPr>
          <p:cNvSpPr/>
          <p:nvPr/>
        </p:nvSpPr>
        <p:spPr>
          <a:xfrm>
            <a:off x="3521869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FCAEB4-A8EE-9E45-B721-CF51E362C7B1}"/>
              </a:ext>
            </a:extLst>
          </p:cNvPr>
          <p:cNvSpPr/>
          <p:nvPr/>
        </p:nvSpPr>
        <p:spPr>
          <a:xfrm>
            <a:off x="405732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6A270C0-239C-7942-90F3-08E8B2BE4249}"/>
              </a:ext>
            </a:extLst>
          </p:cNvPr>
          <p:cNvSpPr/>
          <p:nvPr/>
        </p:nvSpPr>
        <p:spPr>
          <a:xfrm>
            <a:off x="4592783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5FC704F-C670-164C-9468-BE4445E8789D}"/>
              </a:ext>
            </a:extLst>
          </p:cNvPr>
          <p:cNvSpPr/>
          <p:nvPr/>
        </p:nvSpPr>
        <p:spPr>
          <a:xfrm>
            <a:off x="5128240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77D066-AF15-9340-AC5E-76408894BE33}"/>
              </a:ext>
            </a:extLst>
          </p:cNvPr>
          <p:cNvSpPr/>
          <p:nvPr/>
        </p:nvSpPr>
        <p:spPr>
          <a:xfrm>
            <a:off x="566369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0517E9-532D-3A40-9D0D-5FF0F8D5E856}"/>
              </a:ext>
            </a:extLst>
          </p:cNvPr>
          <p:cNvSpPr/>
          <p:nvPr/>
        </p:nvSpPr>
        <p:spPr>
          <a:xfrm>
            <a:off x="519335" y="544069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MNase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D823A8-7630-A94B-BA69-2FF5F7A8B165}"/>
              </a:ext>
            </a:extLst>
          </p:cNvPr>
          <p:cNvSpPr/>
          <p:nvPr/>
        </p:nvSpPr>
        <p:spPr>
          <a:xfrm>
            <a:off x="1087663" y="544069"/>
            <a:ext cx="4187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DFDE55-9F3F-5F4A-AABC-659A37B6AFC2}"/>
              </a:ext>
            </a:extLst>
          </p:cNvPr>
          <p:cNvCxnSpPr>
            <a:cxnSpLocks/>
          </p:cNvCxnSpPr>
          <p:nvPr/>
        </p:nvCxnSpPr>
        <p:spPr>
          <a:xfrm>
            <a:off x="518055" y="565441"/>
            <a:ext cx="5353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14035A7-F405-A746-858C-8B9B8E6B29E9}"/>
              </a:ext>
            </a:extLst>
          </p:cNvPr>
          <p:cNvCxnSpPr>
            <a:cxnSpLocks/>
          </p:cNvCxnSpPr>
          <p:nvPr/>
        </p:nvCxnSpPr>
        <p:spPr>
          <a:xfrm>
            <a:off x="5891820" y="565441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6C46AC-729A-844E-AC0A-740AC704B19C}"/>
              </a:ext>
            </a:extLst>
          </p:cNvPr>
          <p:cNvSpPr txBox="1"/>
          <p:nvPr/>
        </p:nvSpPr>
        <p:spPr>
          <a:xfrm>
            <a:off x="3229941" y="373326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5BD807-A57D-1F4F-80E9-AB4895539874}"/>
              </a:ext>
            </a:extLst>
          </p:cNvPr>
          <p:cNvSpPr txBox="1"/>
          <p:nvPr/>
        </p:nvSpPr>
        <p:spPr>
          <a:xfrm>
            <a:off x="5918056" y="375034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CBBF6CF-DF8D-7A40-BD30-7151ACA4D313}"/>
              </a:ext>
            </a:extLst>
          </p:cNvPr>
          <p:cNvSpPr/>
          <p:nvPr/>
        </p:nvSpPr>
        <p:spPr>
          <a:xfrm>
            <a:off x="1544200" y="541912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ABC041-254D-594E-807D-6AE5A03CEA07}"/>
              </a:ext>
            </a:extLst>
          </p:cNvPr>
          <p:cNvSpPr/>
          <p:nvPr/>
        </p:nvSpPr>
        <p:spPr>
          <a:xfrm>
            <a:off x="5851262" y="541912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 (Dox)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FBFF604-81C3-D34E-A351-650F3A8BD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06" y="731520"/>
            <a:ext cx="5938183" cy="167994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35C29A0-1DDA-BD49-84F9-647ACA47F628}"/>
              </a:ext>
            </a:extLst>
          </p:cNvPr>
          <p:cNvSpPr/>
          <p:nvPr/>
        </p:nvSpPr>
        <p:spPr>
          <a:xfrm>
            <a:off x="2202715" y="550148"/>
            <a:ext cx="316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B18250A-63DB-ED4C-BB64-14AB3DCA66E1}"/>
              </a:ext>
            </a:extLst>
          </p:cNvPr>
          <p:cNvSpPr/>
          <p:nvPr/>
        </p:nvSpPr>
        <p:spPr>
          <a:xfrm>
            <a:off x="2594833" y="541912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H3K9me3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E416F0-2DC4-2C44-83CC-6DAB933FED6E}"/>
              </a:ext>
            </a:extLst>
          </p:cNvPr>
          <p:cNvSpPr/>
          <p:nvPr/>
        </p:nvSpPr>
        <p:spPr>
          <a:xfrm>
            <a:off x="3109897" y="541912"/>
            <a:ext cx="7120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H3K27me3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3DF1532-011D-D949-B63F-52EE782ABCC8}"/>
              </a:ext>
            </a:extLst>
          </p:cNvPr>
          <p:cNvSpPr/>
          <p:nvPr/>
        </p:nvSpPr>
        <p:spPr>
          <a:xfrm>
            <a:off x="3710602" y="538669"/>
            <a:ext cx="5629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H3K9ac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5845E53-BBE3-0840-A97A-C6434B25A22F}"/>
              </a:ext>
            </a:extLst>
          </p:cNvPr>
          <p:cNvSpPr/>
          <p:nvPr/>
        </p:nvSpPr>
        <p:spPr>
          <a:xfrm>
            <a:off x="4214491" y="538669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H3K4me2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B58005-0E43-2D4A-B80F-2F2B89C7B68E}"/>
              </a:ext>
            </a:extLst>
          </p:cNvPr>
          <p:cNvSpPr/>
          <p:nvPr/>
        </p:nvSpPr>
        <p:spPr>
          <a:xfrm>
            <a:off x="4748241" y="538669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H3K4me1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55FE8B-FDCB-8B40-A86A-EACF33EDEAF5}"/>
              </a:ext>
            </a:extLst>
          </p:cNvPr>
          <p:cNvSpPr/>
          <p:nvPr/>
        </p:nvSpPr>
        <p:spPr>
          <a:xfrm>
            <a:off x="5372726" y="538669"/>
            <a:ext cx="4940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Hdac1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0E430E0-17F5-C04C-A2B2-A751C0631838}"/>
              </a:ext>
            </a:extLst>
          </p:cNvPr>
          <p:cNvSpPr txBox="1"/>
          <p:nvPr/>
        </p:nvSpPr>
        <p:spPr>
          <a:xfrm>
            <a:off x="153854" y="37213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6CB8DD-DB13-444C-BCF4-ABF9B13B5AD8}"/>
              </a:ext>
            </a:extLst>
          </p:cNvPr>
          <p:cNvSpPr/>
          <p:nvPr/>
        </p:nvSpPr>
        <p:spPr>
          <a:xfrm>
            <a:off x="394294" y="893420"/>
            <a:ext cx="91440" cy="38780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9B3730-81FC-2142-A76A-66E61B6AC47B}"/>
              </a:ext>
            </a:extLst>
          </p:cNvPr>
          <p:cNvSpPr/>
          <p:nvPr/>
        </p:nvSpPr>
        <p:spPr>
          <a:xfrm>
            <a:off x="394294" y="2028450"/>
            <a:ext cx="91440" cy="37430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3DFE61-A6C0-CE43-B9F0-975BCCA0E243}"/>
              </a:ext>
            </a:extLst>
          </p:cNvPr>
          <p:cNvSpPr txBox="1"/>
          <p:nvPr/>
        </p:nvSpPr>
        <p:spPr>
          <a:xfrm>
            <a:off x="80050" y="1036637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DF7668-8F3C-9146-ACF3-8F306718D4CE}"/>
              </a:ext>
            </a:extLst>
          </p:cNvPr>
          <p:cNvSpPr txBox="1"/>
          <p:nvPr/>
        </p:nvSpPr>
        <p:spPr>
          <a:xfrm>
            <a:off x="88065" y="2087013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A2DAD22-EE60-6242-B739-1AFBBB5CF045}"/>
              </a:ext>
            </a:extLst>
          </p:cNvPr>
          <p:cNvSpPr/>
          <p:nvPr/>
        </p:nvSpPr>
        <p:spPr>
          <a:xfrm>
            <a:off x="394294" y="1292747"/>
            <a:ext cx="91440" cy="724467"/>
          </a:xfrm>
          <a:prstGeom prst="rect">
            <a:avLst/>
          </a:prstGeom>
          <a:solidFill>
            <a:srgbClr val="91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ECB59AB-A5F5-AF4C-80EF-57E869A5A56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6033" y="3360032"/>
            <a:ext cx="1828800" cy="18288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A18094E1-0BA7-9948-B69A-BADCF7B04B80}"/>
              </a:ext>
            </a:extLst>
          </p:cNvPr>
          <p:cNvSpPr/>
          <p:nvPr/>
        </p:nvSpPr>
        <p:spPr>
          <a:xfrm>
            <a:off x="945674" y="513213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34D92BF-0B15-3D4A-9AA5-B47F0F808C5C}"/>
              </a:ext>
            </a:extLst>
          </p:cNvPr>
          <p:cNvSpPr/>
          <p:nvPr/>
        </p:nvSpPr>
        <p:spPr>
          <a:xfrm>
            <a:off x="1268521" y="513213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5A8F76-3AB0-BF46-9EC3-1E209BAC94D5}"/>
              </a:ext>
            </a:extLst>
          </p:cNvPr>
          <p:cNvSpPr/>
          <p:nvPr/>
        </p:nvSpPr>
        <p:spPr>
          <a:xfrm>
            <a:off x="1591368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21F6662-C8A4-AA49-B2B1-2444ED9525AD}"/>
              </a:ext>
            </a:extLst>
          </p:cNvPr>
          <p:cNvSpPr/>
          <p:nvPr/>
        </p:nvSpPr>
        <p:spPr>
          <a:xfrm>
            <a:off x="1870933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B249498-E4C2-C144-B2EE-6B5414A1EE5B}"/>
              </a:ext>
            </a:extLst>
          </p:cNvPr>
          <p:cNvSpPr/>
          <p:nvPr/>
        </p:nvSpPr>
        <p:spPr>
          <a:xfrm>
            <a:off x="2150498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4E8A599-ED06-3D46-8896-C633BA87D7DD}"/>
              </a:ext>
            </a:extLst>
          </p:cNvPr>
          <p:cNvSpPr/>
          <p:nvPr/>
        </p:nvSpPr>
        <p:spPr>
          <a:xfrm>
            <a:off x="2430064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3A37EC6-DA19-1845-919E-320BF51BA260}"/>
              </a:ext>
            </a:extLst>
          </p:cNvPr>
          <p:cNvSpPr/>
          <p:nvPr/>
        </p:nvSpPr>
        <p:spPr>
          <a:xfrm>
            <a:off x="509461" y="327412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78AB57A-27BF-4749-9A07-33DA25C6E77C}"/>
              </a:ext>
            </a:extLst>
          </p:cNvPr>
          <p:cNvSpPr/>
          <p:nvPr/>
        </p:nvSpPr>
        <p:spPr>
          <a:xfrm>
            <a:off x="456562" y="3544843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DA8C681-5C67-1141-AD9A-69C760C8F83E}"/>
              </a:ext>
            </a:extLst>
          </p:cNvPr>
          <p:cNvSpPr/>
          <p:nvPr/>
        </p:nvSpPr>
        <p:spPr>
          <a:xfrm>
            <a:off x="509461" y="381556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C5E8FBC-70B5-FE48-8C11-70168DEAB718}"/>
              </a:ext>
            </a:extLst>
          </p:cNvPr>
          <p:cNvSpPr/>
          <p:nvPr/>
        </p:nvSpPr>
        <p:spPr>
          <a:xfrm>
            <a:off x="434921" y="408628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CBCD5B-F842-6446-9377-251A2837B983}"/>
              </a:ext>
            </a:extLst>
          </p:cNvPr>
          <p:cNvSpPr/>
          <p:nvPr/>
        </p:nvSpPr>
        <p:spPr>
          <a:xfrm>
            <a:off x="487820" y="435700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2C3043F-6D99-D442-AEBB-7C6A3A1E6624}"/>
              </a:ext>
            </a:extLst>
          </p:cNvPr>
          <p:cNvSpPr/>
          <p:nvPr/>
        </p:nvSpPr>
        <p:spPr>
          <a:xfrm>
            <a:off x="434921" y="4627719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-1.5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72CDD41-7B36-404C-8D7B-57EE7569184F}"/>
              </a:ext>
            </a:extLst>
          </p:cNvPr>
          <p:cNvSpPr/>
          <p:nvPr/>
        </p:nvSpPr>
        <p:spPr>
          <a:xfrm>
            <a:off x="487820" y="4898435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AC089EE-B6EE-9041-B206-2C0DD852C9E8}"/>
              </a:ext>
            </a:extLst>
          </p:cNvPr>
          <p:cNvSpPr/>
          <p:nvPr/>
        </p:nvSpPr>
        <p:spPr>
          <a:xfrm>
            <a:off x="531783" y="5274740"/>
            <a:ext cx="2374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 ratio between central NFR and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reads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DBE8A26-7FF7-AB44-89CB-AF2AAB30CCE5}"/>
              </a:ext>
            </a:extLst>
          </p:cNvPr>
          <p:cNvSpPr/>
          <p:nvPr/>
        </p:nvSpPr>
        <p:spPr>
          <a:xfrm rot="16200000">
            <a:off x="-780992" y="4156945"/>
            <a:ext cx="2218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 ratio between total  NFR and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reads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65BD4A6-0E7B-DE43-B9F5-579DDC3D7A31}"/>
              </a:ext>
            </a:extLst>
          </p:cNvPr>
          <p:cNvSpPr/>
          <p:nvPr/>
        </p:nvSpPr>
        <p:spPr>
          <a:xfrm>
            <a:off x="3977229" y="3101947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DDF83-CECB-3C42-A6F5-3468D4491B6A}"/>
              </a:ext>
            </a:extLst>
          </p:cNvPr>
          <p:cNvSpPr/>
          <p:nvPr/>
        </p:nvSpPr>
        <p:spPr>
          <a:xfrm>
            <a:off x="4989849" y="3101947"/>
            <a:ext cx="13083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750A169-404F-0842-AE36-8D3224704027}"/>
              </a:ext>
            </a:extLst>
          </p:cNvPr>
          <p:cNvSpPr/>
          <p:nvPr/>
        </p:nvSpPr>
        <p:spPr>
          <a:xfrm>
            <a:off x="4623415" y="2870506"/>
            <a:ext cx="5405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 plot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6A421D-530E-B548-A12F-BD602C50F435}"/>
              </a:ext>
            </a:extLst>
          </p:cNvPr>
          <p:cNvCxnSpPr>
            <a:cxnSpLocks/>
          </p:cNvCxnSpPr>
          <p:nvPr/>
        </p:nvCxnSpPr>
        <p:spPr>
          <a:xfrm flipV="1">
            <a:off x="3630310" y="3101947"/>
            <a:ext cx="25852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2D6CFC4E-FD30-2D4B-96A2-DDCC82249DE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630310" y="5132130"/>
            <a:ext cx="1143000" cy="905809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3E831F6B-9C7C-3949-B7CE-19C16D3B2AC1}"/>
              </a:ext>
            </a:extLst>
          </p:cNvPr>
          <p:cNvSpPr/>
          <p:nvPr/>
        </p:nvSpPr>
        <p:spPr>
          <a:xfrm>
            <a:off x="4268931" y="6158268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00C7FA-236C-3342-9C86-617EE77EF29E}"/>
              </a:ext>
            </a:extLst>
          </p:cNvPr>
          <p:cNvGrpSpPr/>
          <p:nvPr/>
        </p:nvGrpSpPr>
        <p:grpSpPr>
          <a:xfrm>
            <a:off x="3506753" y="4123182"/>
            <a:ext cx="1386929" cy="254137"/>
            <a:chOff x="391715" y="2366522"/>
            <a:chExt cx="1386929" cy="254137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778A178-CFDB-8142-ADE3-C4EC3585049E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-320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022BAFC-01E1-E940-980E-6789832D803C}"/>
                </a:ext>
              </a:extLst>
            </p:cNvPr>
            <p:cNvSpPr txBox="1"/>
            <p:nvPr/>
          </p:nvSpPr>
          <p:spPr>
            <a:xfrm>
              <a:off x="1252499" y="2366522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+320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CC41A5B-33D6-514E-BDD2-30035ADC0B07}"/>
                </a:ext>
              </a:extLst>
            </p:cNvPr>
            <p:cNvSpPr txBox="1"/>
            <p:nvPr/>
          </p:nvSpPr>
          <p:spPr>
            <a:xfrm>
              <a:off x="730955" y="2366523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0F0F50C-7F13-0146-A1A4-876470C54691}"/>
              </a:ext>
            </a:extLst>
          </p:cNvPr>
          <p:cNvGrpSpPr/>
          <p:nvPr/>
        </p:nvGrpSpPr>
        <p:grpSpPr>
          <a:xfrm>
            <a:off x="4950569" y="4127139"/>
            <a:ext cx="1386929" cy="254137"/>
            <a:chOff x="391715" y="2366522"/>
            <a:chExt cx="1386929" cy="25413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CA344D3-20C4-944D-A7A9-9754E7DF7723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-320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D4196F8-967E-6043-9B48-03656D65806C}"/>
                </a:ext>
              </a:extLst>
            </p:cNvPr>
            <p:cNvSpPr txBox="1"/>
            <p:nvPr/>
          </p:nvSpPr>
          <p:spPr>
            <a:xfrm>
              <a:off x="1252499" y="2366522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+320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BC6EF79-623F-584B-B162-43B993A77D30}"/>
                </a:ext>
              </a:extLst>
            </p:cNvPr>
            <p:cNvSpPr txBox="1"/>
            <p:nvPr/>
          </p:nvSpPr>
          <p:spPr>
            <a:xfrm>
              <a:off x="730955" y="2366523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CD0C138-5C4B-404D-9D1D-795C8086148F}"/>
              </a:ext>
            </a:extLst>
          </p:cNvPr>
          <p:cNvSpPr/>
          <p:nvPr/>
        </p:nvSpPr>
        <p:spPr>
          <a:xfrm>
            <a:off x="4471156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E8D209B-1EA8-5C46-AC03-15D408BD4370}"/>
              </a:ext>
            </a:extLst>
          </p:cNvPr>
          <p:cNvSpPr/>
          <p:nvPr/>
        </p:nvSpPr>
        <p:spPr>
          <a:xfrm>
            <a:off x="3536201" y="5985145"/>
            <a:ext cx="3257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91C2293-1BA6-F34B-BD4F-19F7C3EB1779}"/>
              </a:ext>
            </a:extLst>
          </p:cNvPr>
          <p:cNvSpPr/>
          <p:nvPr/>
        </p:nvSpPr>
        <p:spPr>
          <a:xfrm>
            <a:off x="3829707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F94CE26-F7F6-DA48-BAFE-F98428D813B4}"/>
              </a:ext>
            </a:extLst>
          </p:cNvPr>
          <p:cNvSpPr/>
          <p:nvPr/>
        </p:nvSpPr>
        <p:spPr>
          <a:xfrm>
            <a:off x="4145697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33A46BE-5E8A-E04B-A35E-0CFC76780A82}"/>
              </a:ext>
            </a:extLst>
          </p:cNvPr>
          <p:cNvSpPr/>
          <p:nvPr/>
        </p:nvSpPr>
        <p:spPr>
          <a:xfrm rot="16200000">
            <a:off x="2699715" y="5461923"/>
            <a:ext cx="11464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# average reads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6BB22B4-DAE9-C74E-B6A0-E2168E6CF037}"/>
              </a:ext>
            </a:extLst>
          </p:cNvPr>
          <p:cNvSpPr/>
          <p:nvPr/>
        </p:nvSpPr>
        <p:spPr>
          <a:xfrm>
            <a:off x="3443868" y="506830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1EE9908-4DDC-3E47-B333-267B180E3D23}"/>
              </a:ext>
            </a:extLst>
          </p:cNvPr>
          <p:cNvSpPr/>
          <p:nvPr/>
        </p:nvSpPr>
        <p:spPr>
          <a:xfrm>
            <a:off x="3447813" y="533184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DEBE958-C6EA-AE4A-8D43-B35A7E399D86}"/>
              </a:ext>
            </a:extLst>
          </p:cNvPr>
          <p:cNvSpPr/>
          <p:nvPr/>
        </p:nvSpPr>
        <p:spPr>
          <a:xfrm>
            <a:off x="3443868" y="558179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1B528D-9157-F84C-AAA4-B6F946BF2C8F}"/>
              </a:ext>
            </a:extLst>
          </p:cNvPr>
          <p:cNvSpPr/>
          <p:nvPr/>
        </p:nvSpPr>
        <p:spPr>
          <a:xfrm>
            <a:off x="3447813" y="583213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46A197A-F9E2-6F49-A472-4A93D147FDF6}"/>
              </a:ext>
            </a:extLst>
          </p:cNvPr>
          <p:cNvSpPr/>
          <p:nvPr/>
        </p:nvSpPr>
        <p:spPr>
          <a:xfrm>
            <a:off x="5897921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DF1B190-D41A-8E4E-BB31-55464B1B4FB0}"/>
              </a:ext>
            </a:extLst>
          </p:cNvPr>
          <p:cNvSpPr/>
          <p:nvPr/>
        </p:nvSpPr>
        <p:spPr>
          <a:xfrm>
            <a:off x="4962966" y="5978171"/>
            <a:ext cx="3257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D56D17-ABFC-E248-B990-C9CDAC8C9EF0}"/>
              </a:ext>
            </a:extLst>
          </p:cNvPr>
          <p:cNvSpPr/>
          <p:nvPr/>
        </p:nvSpPr>
        <p:spPr>
          <a:xfrm>
            <a:off x="5256472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04A8C7-2C51-2F44-A192-0DD85CAC6862}"/>
              </a:ext>
            </a:extLst>
          </p:cNvPr>
          <p:cNvSpPr/>
          <p:nvPr/>
        </p:nvSpPr>
        <p:spPr>
          <a:xfrm>
            <a:off x="5572462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17B34F6-AA07-7C49-8459-B0368D22B512}"/>
              </a:ext>
            </a:extLst>
          </p:cNvPr>
          <p:cNvSpPr/>
          <p:nvPr/>
        </p:nvSpPr>
        <p:spPr>
          <a:xfrm>
            <a:off x="4870633" y="50613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D51788-D5A9-D942-9E14-0AA7C40C3D54}"/>
              </a:ext>
            </a:extLst>
          </p:cNvPr>
          <p:cNvSpPr/>
          <p:nvPr/>
        </p:nvSpPr>
        <p:spPr>
          <a:xfrm>
            <a:off x="4874578" y="532486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30871EB-EFEF-1543-9725-6C760361317B}"/>
              </a:ext>
            </a:extLst>
          </p:cNvPr>
          <p:cNvSpPr/>
          <p:nvPr/>
        </p:nvSpPr>
        <p:spPr>
          <a:xfrm>
            <a:off x="4870633" y="557482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59D7225-FE8E-0846-8213-53979F262771}"/>
              </a:ext>
            </a:extLst>
          </p:cNvPr>
          <p:cNvSpPr/>
          <p:nvPr/>
        </p:nvSpPr>
        <p:spPr>
          <a:xfrm>
            <a:off x="4874578" y="582515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2395D84-6969-7E40-A4E5-A8DA98CBDCE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535" y="5132130"/>
            <a:ext cx="1143000" cy="91440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BE685E94-11F6-F74B-ABC9-4FBE31A76388}"/>
              </a:ext>
            </a:extLst>
          </p:cNvPr>
          <p:cNvSpPr/>
          <p:nvPr/>
        </p:nvSpPr>
        <p:spPr>
          <a:xfrm>
            <a:off x="3973193" y="4919865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99DD6C1-BAC7-EC48-88C6-8A921FA6556F}"/>
              </a:ext>
            </a:extLst>
          </p:cNvPr>
          <p:cNvSpPr/>
          <p:nvPr/>
        </p:nvSpPr>
        <p:spPr>
          <a:xfrm>
            <a:off x="4985813" y="4919865"/>
            <a:ext cx="13083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F1B176F-5F3C-FE4D-9D56-C8198D3BA693}"/>
              </a:ext>
            </a:extLst>
          </p:cNvPr>
          <p:cNvSpPr/>
          <p:nvPr/>
        </p:nvSpPr>
        <p:spPr>
          <a:xfrm>
            <a:off x="4154516" y="4688424"/>
            <a:ext cx="14702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profile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F532EF-5545-8647-871B-55B82864C283}"/>
              </a:ext>
            </a:extLst>
          </p:cNvPr>
          <p:cNvCxnSpPr>
            <a:cxnSpLocks/>
          </p:cNvCxnSpPr>
          <p:nvPr/>
        </p:nvCxnSpPr>
        <p:spPr>
          <a:xfrm flipV="1">
            <a:off x="3626274" y="4919865"/>
            <a:ext cx="25852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368108-80D0-CA45-B687-EB819970A04A}"/>
              </a:ext>
            </a:extLst>
          </p:cNvPr>
          <p:cNvSpPr/>
          <p:nvPr/>
        </p:nvSpPr>
        <p:spPr>
          <a:xfrm rot="16200000">
            <a:off x="2605394" y="3655424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906CC86-52F9-DC43-96F5-9B7E0C356BDA}"/>
              </a:ext>
            </a:extLst>
          </p:cNvPr>
          <p:cNvSpPr/>
          <p:nvPr/>
        </p:nvSpPr>
        <p:spPr>
          <a:xfrm>
            <a:off x="4064955" y="4321874"/>
            <a:ext cx="16049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 ChIP-seq summits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E7998C67-07A9-4E42-85EF-2AE3FD1736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9004" y="3285849"/>
            <a:ext cx="108275" cy="874404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CCFADAFC-DCB0-7B47-9F01-C6FECE117A68}"/>
              </a:ext>
            </a:extLst>
          </p:cNvPr>
          <p:cNvSpPr/>
          <p:nvPr/>
        </p:nvSpPr>
        <p:spPr>
          <a:xfrm>
            <a:off x="6351369" y="400007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AA6AFB3-5596-F242-96AB-CFD577912DD6}"/>
              </a:ext>
            </a:extLst>
          </p:cNvPr>
          <p:cNvSpPr/>
          <p:nvPr/>
        </p:nvSpPr>
        <p:spPr>
          <a:xfrm>
            <a:off x="6324648" y="3189675"/>
            <a:ext cx="4315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9CE2A3E-96C9-C946-AFC6-5D4F0627BA76}"/>
              </a:ext>
            </a:extLst>
          </p:cNvPr>
          <p:cNvSpPr>
            <a:spLocks/>
          </p:cNvSpPr>
          <p:nvPr/>
        </p:nvSpPr>
        <p:spPr>
          <a:xfrm>
            <a:off x="542905" y="5768852"/>
            <a:ext cx="126609" cy="126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6D1513A-E292-6149-AAC4-732B3D68BAB1}"/>
              </a:ext>
            </a:extLst>
          </p:cNvPr>
          <p:cNvSpPr/>
          <p:nvPr/>
        </p:nvSpPr>
        <p:spPr>
          <a:xfrm>
            <a:off x="664743" y="5709045"/>
            <a:ext cx="888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 (5,291)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DC2B394-304E-2546-8FAF-EE4DBD555322}"/>
              </a:ext>
            </a:extLst>
          </p:cNvPr>
          <p:cNvSpPr>
            <a:spLocks/>
          </p:cNvSpPr>
          <p:nvPr/>
        </p:nvSpPr>
        <p:spPr>
          <a:xfrm>
            <a:off x="542905" y="5972990"/>
            <a:ext cx="126609" cy="12660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5E573FE-B7CD-FB48-B777-8525DE779043}"/>
              </a:ext>
            </a:extLst>
          </p:cNvPr>
          <p:cNvSpPr/>
          <p:nvPr/>
        </p:nvSpPr>
        <p:spPr>
          <a:xfrm>
            <a:off x="667188" y="5912047"/>
            <a:ext cx="1782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 (8,843)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28429F5-54D4-5E44-B1B1-BFDC3324053D}"/>
              </a:ext>
            </a:extLst>
          </p:cNvPr>
          <p:cNvSpPr/>
          <p:nvPr/>
        </p:nvSpPr>
        <p:spPr>
          <a:xfrm>
            <a:off x="88065" y="2870506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CDCA6C3-295E-0B4C-9989-921E14DC0C62}"/>
              </a:ext>
            </a:extLst>
          </p:cNvPr>
          <p:cNvSpPr/>
          <p:nvPr/>
        </p:nvSpPr>
        <p:spPr>
          <a:xfrm>
            <a:off x="3120549" y="2870506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C63FAC2-8BEC-6640-AE98-94417DA22D9C}"/>
              </a:ext>
            </a:extLst>
          </p:cNvPr>
          <p:cNvSpPr/>
          <p:nvPr/>
        </p:nvSpPr>
        <p:spPr>
          <a:xfrm>
            <a:off x="3121077" y="467364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A6EE59C5-B0DF-824F-9A4A-1A0E968C2314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654818" y="3284695"/>
            <a:ext cx="1143000" cy="9144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729FA267-E4AD-0845-99F8-E0ACC2F1427A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338" y="3285036"/>
            <a:ext cx="1143000" cy="914400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DEEFFBE-2F87-C74A-925E-9EBCE089528E}"/>
              </a:ext>
            </a:extLst>
          </p:cNvPr>
          <p:cNvGrpSpPr/>
          <p:nvPr/>
        </p:nvGrpSpPr>
        <p:grpSpPr>
          <a:xfrm>
            <a:off x="3310586" y="3333205"/>
            <a:ext cx="396263" cy="975773"/>
            <a:chOff x="3355561" y="1070334"/>
            <a:chExt cx="396263" cy="975773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B3C6A5B-CDD9-AA4D-BE11-67C0C7956E72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B94DBD13-E476-3049-B8A6-9891D955F792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26240B2-631E-204A-8039-8FF5321FF0C0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41CAFC8-7BA9-FD49-866A-D34E678C2C60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33B82BF-ABBB-0E44-A675-F33D3EE21002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69DFFA3-947C-9244-AB09-2E121D798909}"/>
              </a:ext>
            </a:extLst>
          </p:cNvPr>
          <p:cNvGrpSpPr/>
          <p:nvPr/>
        </p:nvGrpSpPr>
        <p:grpSpPr>
          <a:xfrm>
            <a:off x="4725269" y="3331556"/>
            <a:ext cx="396263" cy="975773"/>
            <a:chOff x="3355561" y="1070334"/>
            <a:chExt cx="396263" cy="97577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320B192-FDA9-B340-9B32-681B6E9762C3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B38F8E9-E066-844F-AE07-09D85E8A686E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05C2EED-7E44-2643-AAF9-06A1256E0FB2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AF5C282-9193-E34E-80C3-9453C5576400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7E149EA-3F89-6441-809D-D7087D24AC39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60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7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19AC136-CF5B-AE40-B466-B0C76071AA1A}"/>
              </a:ext>
            </a:extLst>
          </p:cNvPr>
          <p:cNvGrpSpPr/>
          <p:nvPr/>
        </p:nvGrpSpPr>
        <p:grpSpPr>
          <a:xfrm>
            <a:off x="584676" y="748601"/>
            <a:ext cx="3853266" cy="4484532"/>
            <a:chOff x="1391729" y="2892922"/>
            <a:chExt cx="4272684" cy="4484532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A90766F-0280-7441-B261-07CAF57AE184}"/>
                </a:ext>
              </a:extLst>
            </p:cNvPr>
            <p:cNvGrpSpPr/>
            <p:nvPr/>
          </p:nvGrpSpPr>
          <p:grpSpPr>
            <a:xfrm>
              <a:off x="1448492" y="2892922"/>
              <a:ext cx="4215921" cy="457200"/>
              <a:chOff x="1424490" y="2861271"/>
              <a:chExt cx="4215921" cy="4572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A1B1207-F26B-E94D-8855-E3B5D6F1156F}"/>
                  </a:ext>
                </a:extLst>
              </p:cNvPr>
              <p:cNvGrpSpPr/>
              <p:nvPr/>
            </p:nvGrpSpPr>
            <p:grpSpPr>
              <a:xfrm>
                <a:off x="1424490" y="2967060"/>
                <a:ext cx="2207216" cy="246221"/>
                <a:chOff x="819155" y="2971263"/>
                <a:chExt cx="2207216" cy="24622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BD0A94D-0E6B-9246-AE19-9FB61D4267B0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3626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EB</a:t>
                  </a:r>
                  <a:endParaRPr lang="en-US" sz="1000" b="1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E665FDB-43A7-8342-93CB-A30DD5FDE0E0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6.8e-06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3507E31-5852-C648-89ED-A96A37205995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9373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198DB4D-D806-FF4E-9345-A1053395D2C0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8594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8DDF618-12EF-164F-A40D-7713219CA300}"/>
                  </a:ext>
                </a:extLst>
              </p:cNvPr>
              <p:cNvGrpSpPr/>
              <p:nvPr/>
            </p:nvGrpSpPr>
            <p:grpSpPr>
              <a:xfrm>
                <a:off x="3811611" y="2861271"/>
                <a:ext cx="1828800" cy="457200"/>
                <a:chOff x="3811611" y="2846256"/>
                <a:chExt cx="1828800" cy="45720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723143C-B59D-974C-B07A-0FAB7EFA7D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1611" y="2846256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C020341-065D-BB46-82CC-C3A394BBC392}"/>
                    </a:ext>
                  </a:extLst>
                </p:cNvPr>
                <p:cNvSpPr/>
                <p:nvPr/>
              </p:nvSpPr>
              <p:spPr>
                <a:xfrm rot="16200000">
                  <a:off x="4771024" y="263923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80BC9AF-18CB-634C-B928-5BB6BC4BE5A2}"/>
                </a:ext>
              </a:extLst>
            </p:cNvPr>
            <p:cNvGrpSpPr/>
            <p:nvPr/>
          </p:nvGrpSpPr>
          <p:grpSpPr>
            <a:xfrm>
              <a:off x="1419843" y="3294672"/>
              <a:ext cx="4215921" cy="457377"/>
              <a:chOff x="1424490" y="3385532"/>
              <a:chExt cx="4215921" cy="457377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6078F2E-0344-B743-9928-A31C39716428}"/>
                  </a:ext>
                </a:extLst>
              </p:cNvPr>
              <p:cNvGrpSpPr/>
              <p:nvPr/>
            </p:nvGrpSpPr>
            <p:grpSpPr>
              <a:xfrm>
                <a:off x="3811611" y="3385532"/>
                <a:ext cx="1828800" cy="457377"/>
                <a:chOff x="3811611" y="3385532"/>
                <a:chExt cx="1828800" cy="457377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47D0B11-7E2C-4548-907D-68B2E14A8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11611" y="3385532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A64B24C-E371-8243-A6F4-2597C532710E}"/>
                    </a:ext>
                  </a:extLst>
                </p:cNvPr>
                <p:cNvSpPr/>
                <p:nvPr/>
              </p:nvSpPr>
              <p:spPr>
                <a:xfrm rot="16200000">
                  <a:off x="4771024" y="317868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DAEE70D-4A8F-EE4E-AB2C-FE08C2AF563C}"/>
                  </a:ext>
                </a:extLst>
              </p:cNvPr>
              <p:cNvGrpSpPr/>
              <p:nvPr/>
            </p:nvGrpSpPr>
            <p:grpSpPr>
              <a:xfrm>
                <a:off x="1424490" y="3504238"/>
                <a:ext cx="2277749" cy="246221"/>
                <a:chOff x="819155" y="2971263"/>
                <a:chExt cx="2277749" cy="246221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A9D3C3-7B92-F140-BA85-29DD6E855AB4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C4F75C0-2753-2948-ABC3-DB56C467B2CB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3.3e-34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09E6D05-4EBE-2042-AF95-C4185BA4D3E3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13038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1E848E3-13E5-3A49-8CAF-8F05E312C768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12120</a:t>
                  </a: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2B3F9494-4354-6443-80B0-DC4CE0551265}"/>
                </a:ext>
              </a:extLst>
            </p:cNvPr>
            <p:cNvGrpSpPr/>
            <p:nvPr/>
          </p:nvGrpSpPr>
          <p:grpSpPr>
            <a:xfrm>
              <a:off x="1419843" y="3696599"/>
              <a:ext cx="4215921" cy="457556"/>
              <a:chOff x="1424490" y="3924808"/>
              <a:chExt cx="4215921" cy="457556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B152D82-04CB-1A4B-9A86-BE11DAF6CBFF}"/>
                  </a:ext>
                </a:extLst>
              </p:cNvPr>
              <p:cNvGrpSpPr/>
              <p:nvPr/>
            </p:nvGrpSpPr>
            <p:grpSpPr>
              <a:xfrm>
                <a:off x="3811611" y="3924808"/>
                <a:ext cx="1828800" cy="457556"/>
                <a:chOff x="3811611" y="3924808"/>
                <a:chExt cx="1828800" cy="45755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41F36842-43A5-B442-BF5B-9C253393FE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1611" y="3924808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DCC8B55-020D-104C-B31F-F2A97AD0A511}"/>
                    </a:ext>
                  </a:extLst>
                </p:cNvPr>
                <p:cNvSpPr/>
                <p:nvPr/>
              </p:nvSpPr>
              <p:spPr>
                <a:xfrm rot="16200000">
                  <a:off x="4771024" y="371814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23E6E4E-A8F4-9643-B133-F09475B7561A}"/>
                  </a:ext>
                </a:extLst>
              </p:cNvPr>
              <p:cNvGrpSpPr/>
              <p:nvPr/>
            </p:nvGrpSpPr>
            <p:grpSpPr>
              <a:xfrm>
                <a:off x="1424490" y="4041416"/>
                <a:ext cx="2277749" cy="246221"/>
                <a:chOff x="819155" y="2971263"/>
                <a:chExt cx="2277749" cy="24622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7A3870-62EB-6D46-800C-D39B7D807401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E6749DA-78A2-4141-A6F6-EB7C41FBB329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1.2e-32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6E99E8AF-58E0-924E-BBC2-366AC82F6E0D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12715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23AD9A0-85C5-7448-9705-A7514DB0856A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11490</a:t>
                  </a:r>
                </a:p>
              </p:txBody>
            </p: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6046FD-8CE5-5545-8BF4-F775DE27687B}"/>
                </a:ext>
              </a:extLst>
            </p:cNvPr>
            <p:cNvGrpSpPr/>
            <p:nvPr/>
          </p:nvGrpSpPr>
          <p:grpSpPr>
            <a:xfrm>
              <a:off x="1419843" y="4098705"/>
              <a:ext cx="4215921" cy="457735"/>
              <a:chOff x="1424490" y="4464084"/>
              <a:chExt cx="4215921" cy="457735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C300E5-905D-DF40-9D93-D7A9980E5039}"/>
                  </a:ext>
                </a:extLst>
              </p:cNvPr>
              <p:cNvGrpSpPr/>
              <p:nvPr/>
            </p:nvGrpSpPr>
            <p:grpSpPr>
              <a:xfrm>
                <a:off x="3811611" y="4464084"/>
                <a:ext cx="1828800" cy="457735"/>
                <a:chOff x="3811611" y="4464084"/>
                <a:chExt cx="1828800" cy="457735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5AAB5A8-C353-E248-A290-8E9F11DBF3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1611" y="4464084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963BA7A-BFE2-D246-BD5F-75608365F0E2}"/>
                    </a:ext>
                  </a:extLst>
                </p:cNvPr>
                <p:cNvSpPr/>
                <p:nvPr/>
              </p:nvSpPr>
              <p:spPr>
                <a:xfrm rot="16200000">
                  <a:off x="4771024" y="425759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D5E1DAC-7A39-284A-BA57-21D84751F542}"/>
                  </a:ext>
                </a:extLst>
              </p:cNvPr>
              <p:cNvGrpSpPr/>
              <p:nvPr/>
            </p:nvGrpSpPr>
            <p:grpSpPr>
              <a:xfrm>
                <a:off x="1424490" y="4578594"/>
                <a:ext cx="2277749" cy="246221"/>
                <a:chOff x="819155" y="2971263"/>
                <a:chExt cx="2277749" cy="246221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26792C7-7699-0648-8EE9-78AA9A53381F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3E7A4E-D2D4-D34E-A4DF-ACE0D143F882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3.3e-30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C0BC28A-4A1C-D94A-8617-130D5FE6F12F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13723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4D65742-A02C-5448-B451-CF4CAA914167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13923</a:t>
                  </a:r>
                </a:p>
              </p:txBody>
            </p:sp>
          </p:grp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1AD823AB-4E98-4445-AE38-5C4212C06E4B}"/>
                </a:ext>
              </a:extLst>
            </p:cNvPr>
            <p:cNvGrpSpPr/>
            <p:nvPr/>
          </p:nvGrpSpPr>
          <p:grpSpPr>
            <a:xfrm>
              <a:off x="1419843" y="4500990"/>
              <a:ext cx="4215921" cy="457914"/>
              <a:chOff x="1424490" y="5003360"/>
              <a:chExt cx="4215921" cy="457914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670A000-188D-4345-8158-D6236CF17608}"/>
                  </a:ext>
                </a:extLst>
              </p:cNvPr>
              <p:cNvGrpSpPr/>
              <p:nvPr/>
            </p:nvGrpSpPr>
            <p:grpSpPr>
              <a:xfrm>
                <a:off x="3811611" y="5003360"/>
                <a:ext cx="1828800" cy="457914"/>
                <a:chOff x="3811611" y="5003360"/>
                <a:chExt cx="1828800" cy="457914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2EDAE4AD-D024-4841-9297-D777934B98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1611" y="5003360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ABAF5DD-2E96-4445-AA7A-7C276A63EFB8}"/>
                    </a:ext>
                  </a:extLst>
                </p:cNvPr>
                <p:cNvSpPr/>
                <p:nvPr/>
              </p:nvSpPr>
              <p:spPr>
                <a:xfrm rot="16200000">
                  <a:off x="4771024" y="479705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B4057CCA-AFC6-DD43-AB41-9244B0B5BD6A}"/>
                  </a:ext>
                </a:extLst>
              </p:cNvPr>
              <p:cNvGrpSpPr/>
              <p:nvPr/>
            </p:nvGrpSpPr>
            <p:grpSpPr>
              <a:xfrm>
                <a:off x="1424490" y="5115772"/>
                <a:ext cx="2277749" cy="246221"/>
                <a:chOff x="819155" y="2971263"/>
                <a:chExt cx="2277749" cy="246221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F9C06E26-DAD3-BC43-8933-486DF4BBC0A7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9970383D-40D4-B34C-84FE-A141A9F3AA4E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1.8e-05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40DD5E5-A622-0748-BF10-675D893D599E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12418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391E0AA-B119-4942-8289-5B05BE97315D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12981</a:t>
                  </a: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FABC14C-3B1F-B54F-A524-344EA79C1543}"/>
                </a:ext>
              </a:extLst>
            </p:cNvPr>
            <p:cNvGrpSpPr/>
            <p:nvPr/>
          </p:nvGrpSpPr>
          <p:grpSpPr>
            <a:xfrm>
              <a:off x="1419843" y="4903454"/>
              <a:ext cx="4215921" cy="458093"/>
              <a:chOff x="1424490" y="5542636"/>
              <a:chExt cx="4215921" cy="458093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100DC56E-9662-A44C-AF5F-99B96CE8CC1C}"/>
                  </a:ext>
                </a:extLst>
              </p:cNvPr>
              <p:cNvGrpSpPr/>
              <p:nvPr/>
            </p:nvGrpSpPr>
            <p:grpSpPr>
              <a:xfrm>
                <a:off x="3811611" y="5542636"/>
                <a:ext cx="1828800" cy="458093"/>
                <a:chOff x="3811611" y="5542636"/>
                <a:chExt cx="1828800" cy="458093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373443E5-9DA4-114A-BFD0-23D986B96B8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1611" y="5542636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CFAFE4D-3BE4-8149-A61B-2D90423188B2}"/>
                    </a:ext>
                  </a:extLst>
                </p:cNvPr>
                <p:cNvSpPr/>
                <p:nvPr/>
              </p:nvSpPr>
              <p:spPr>
                <a:xfrm rot="16200000">
                  <a:off x="4771024" y="533650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74BF46C-04E6-F440-BC66-2FEE0F772665}"/>
                  </a:ext>
                </a:extLst>
              </p:cNvPr>
              <p:cNvGrpSpPr/>
              <p:nvPr/>
            </p:nvGrpSpPr>
            <p:grpSpPr>
              <a:xfrm>
                <a:off x="1424490" y="5652950"/>
                <a:ext cx="2277749" cy="246221"/>
                <a:chOff x="819155" y="2971263"/>
                <a:chExt cx="2277749" cy="246221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DEEB4DF-F6CE-A246-A532-3B16E36F4976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F3D562A-F144-1741-A886-1C6A180D7EEF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2.5e-05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EF0E06E4-846A-6241-8218-EB466969EA02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12890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C306FE12-BC6B-9347-A1CD-BE4E9BA34764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11737</a:t>
                  </a: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83D15D1-C3A6-AB43-BFC9-4C2140F75161}"/>
                </a:ext>
              </a:extLst>
            </p:cNvPr>
            <p:cNvGrpSpPr/>
            <p:nvPr/>
          </p:nvGrpSpPr>
          <p:grpSpPr>
            <a:xfrm>
              <a:off x="1419843" y="5306097"/>
              <a:ext cx="4215921" cy="458272"/>
              <a:chOff x="1424490" y="6081912"/>
              <a:chExt cx="4215921" cy="458272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231E1BE0-8D74-3B46-8DE6-9964F5B7E276}"/>
                  </a:ext>
                </a:extLst>
              </p:cNvPr>
              <p:cNvGrpSpPr/>
              <p:nvPr/>
            </p:nvGrpSpPr>
            <p:grpSpPr>
              <a:xfrm>
                <a:off x="3811611" y="6081912"/>
                <a:ext cx="1828800" cy="458272"/>
                <a:chOff x="3811611" y="6081912"/>
                <a:chExt cx="1828800" cy="458272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0DAFB35-EB59-DE43-8DFF-0244658B728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11611" y="6081912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5083941-F6D8-4140-97F3-25BDE87DC2E1}"/>
                    </a:ext>
                  </a:extLst>
                </p:cNvPr>
                <p:cNvSpPr/>
                <p:nvPr/>
              </p:nvSpPr>
              <p:spPr>
                <a:xfrm rot="16200000">
                  <a:off x="4771024" y="587596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CF2E0DA-151B-F34C-879F-8D9C4276583B}"/>
                  </a:ext>
                </a:extLst>
              </p:cNvPr>
              <p:cNvGrpSpPr/>
              <p:nvPr/>
            </p:nvGrpSpPr>
            <p:grpSpPr>
              <a:xfrm>
                <a:off x="1424490" y="6187938"/>
                <a:ext cx="2207216" cy="246221"/>
                <a:chOff x="819155" y="2971263"/>
                <a:chExt cx="2207216" cy="246221"/>
              </a:xfrm>
            </p:grpSpPr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EFFC02C-FECB-2C49-824A-25676B8A41A0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1172D27-EA11-934A-B9D1-CA56CAEC84E5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6.0e-05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FA630CEC-450B-294B-958B-4DF5CA1A2A44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5700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5281BE5-0BC9-7F49-B09E-88C221D87016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4554</a:t>
                  </a:r>
                </a:p>
              </p:txBody>
            </p:sp>
          </p:grp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A536DE-2657-9C42-B506-A59377C7B8E1}"/>
                </a:ext>
              </a:extLst>
            </p:cNvPr>
            <p:cNvGrpSpPr/>
            <p:nvPr/>
          </p:nvGrpSpPr>
          <p:grpSpPr>
            <a:xfrm>
              <a:off x="1419843" y="5708919"/>
              <a:ext cx="4215921" cy="458451"/>
              <a:chOff x="1424490" y="6621188"/>
              <a:chExt cx="4215921" cy="458451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D9B4128F-C941-AD4D-9EF6-E23F0EF0D338}"/>
                  </a:ext>
                </a:extLst>
              </p:cNvPr>
              <p:cNvGrpSpPr/>
              <p:nvPr/>
            </p:nvGrpSpPr>
            <p:grpSpPr>
              <a:xfrm>
                <a:off x="3811611" y="6621188"/>
                <a:ext cx="1828800" cy="458451"/>
                <a:chOff x="3811611" y="6621188"/>
                <a:chExt cx="1828800" cy="458451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9B8CD6A7-9880-4447-A78B-938E6F7FC63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1611" y="6621188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4BA6D86-0A2B-DE4E-BEF4-EA8780BA5756}"/>
                    </a:ext>
                  </a:extLst>
                </p:cNvPr>
                <p:cNvSpPr/>
                <p:nvPr/>
              </p:nvSpPr>
              <p:spPr>
                <a:xfrm rot="16200000">
                  <a:off x="4771024" y="641541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3BE8B2B1-8B62-A34A-85B8-3A536F4B0563}"/>
                  </a:ext>
                </a:extLst>
              </p:cNvPr>
              <p:cNvGrpSpPr/>
              <p:nvPr/>
            </p:nvGrpSpPr>
            <p:grpSpPr>
              <a:xfrm>
                <a:off x="1424490" y="6727306"/>
                <a:ext cx="2207216" cy="246221"/>
                <a:chOff x="819155" y="2971263"/>
                <a:chExt cx="2207216" cy="246221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0BD77CD-5417-6D47-8C27-D56CE31D80A2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8EAB738-E46D-D543-AEF7-FB6BD433E657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9.2e-05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1F31436-4609-654E-AC71-1BA19253048F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8157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FDCFADA-6274-8E42-A18F-BE164330475F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7593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7C52784-A641-C541-BCBD-07BB9641BD89}"/>
                </a:ext>
              </a:extLst>
            </p:cNvPr>
            <p:cNvGrpSpPr/>
            <p:nvPr/>
          </p:nvGrpSpPr>
          <p:grpSpPr>
            <a:xfrm>
              <a:off x="1419843" y="6111920"/>
              <a:ext cx="4215921" cy="458630"/>
              <a:chOff x="1424490" y="7160464"/>
              <a:chExt cx="4215921" cy="45863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B86BCC43-052F-B041-A0F6-D301B95EBF77}"/>
                  </a:ext>
                </a:extLst>
              </p:cNvPr>
              <p:cNvGrpSpPr/>
              <p:nvPr/>
            </p:nvGrpSpPr>
            <p:grpSpPr>
              <a:xfrm>
                <a:off x="3811611" y="7160464"/>
                <a:ext cx="1828800" cy="458630"/>
                <a:chOff x="3811611" y="7160464"/>
                <a:chExt cx="1828800" cy="458630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33747ACF-4263-594E-9FFF-4FE4B03D799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1611" y="7160464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231315D-4661-E94B-9C21-B45E81EC2A7E}"/>
                    </a:ext>
                  </a:extLst>
                </p:cNvPr>
                <p:cNvSpPr/>
                <p:nvPr/>
              </p:nvSpPr>
              <p:spPr>
                <a:xfrm rot="16200000">
                  <a:off x="4771024" y="695487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D0F4ACD7-4095-7F4B-B7F5-A42876010611}"/>
                  </a:ext>
                </a:extLst>
              </p:cNvPr>
              <p:cNvGrpSpPr/>
              <p:nvPr/>
            </p:nvGrpSpPr>
            <p:grpSpPr>
              <a:xfrm>
                <a:off x="1424490" y="7266669"/>
                <a:ext cx="2277749" cy="246221"/>
                <a:chOff x="819155" y="2971263"/>
                <a:chExt cx="2277749" cy="246221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77C7937B-0B65-BF4A-9C3A-7F53FA69652D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EF23E68-4A8F-E24B-9EFA-0D909CE4BC24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2.9e-04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B8287ED-C86F-A34E-A132-46B938A2B5B8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12731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C691DE68-DE8F-7C41-97DE-D90F8EB1747C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11437</a:t>
                  </a:r>
                </a:p>
              </p:txBody>
            </p: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1D30193-68B8-8846-BF14-02E139F7081E}"/>
                </a:ext>
              </a:extLst>
            </p:cNvPr>
            <p:cNvGrpSpPr/>
            <p:nvPr/>
          </p:nvGrpSpPr>
          <p:grpSpPr>
            <a:xfrm>
              <a:off x="1419843" y="6515100"/>
              <a:ext cx="4215921" cy="458809"/>
              <a:chOff x="1424490" y="7699740"/>
              <a:chExt cx="4215921" cy="45880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503D9ECE-621F-8A47-91C7-04339938A500}"/>
                  </a:ext>
                </a:extLst>
              </p:cNvPr>
              <p:cNvGrpSpPr/>
              <p:nvPr/>
            </p:nvGrpSpPr>
            <p:grpSpPr>
              <a:xfrm>
                <a:off x="3811611" y="7699740"/>
                <a:ext cx="1828800" cy="458809"/>
                <a:chOff x="3811611" y="7699740"/>
                <a:chExt cx="1828800" cy="458809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2BE88989-7DA3-E74F-BB43-FD72CC338F3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11611" y="7699740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AD5E36-1C66-434C-859C-CCADE0651A11}"/>
                    </a:ext>
                  </a:extLst>
                </p:cNvPr>
                <p:cNvSpPr/>
                <p:nvPr/>
              </p:nvSpPr>
              <p:spPr>
                <a:xfrm rot="16200000">
                  <a:off x="4771024" y="749432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AF44147-DED4-2C43-A5B5-B961C97A0340}"/>
                  </a:ext>
                </a:extLst>
              </p:cNvPr>
              <p:cNvGrpSpPr/>
              <p:nvPr/>
            </p:nvGrpSpPr>
            <p:grpSpPr>
              <a:xfrm>
                <a:off x="1424490" y="7806034"/>
                <a:ext cx="2207216" cy="246221"/>
                <a:chOff x="819155" y="2971263"/>
                <a:chExt cx="2207216" cy="246221"/>
              </a:xfrm>
            </p:grpSpPr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41BCB3A6-48EE-FE41-8DF7-B4FA616FAB69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0BE0DC4-D226-7C4B-A735-83B1357F2701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2.4e-03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C58FB67-0398-054E-9964-0D8B5F8702F1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8086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CFC525A-F096-3B4C-9447-C3BDD7F3B84C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6924</a:t>
                  </a:r>
                </a:p>
              </p:txBody>
            </p:sp>
          </p:grp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63AC4-6AB6-EF45-BA53-90D7495C37AB}"/>
                </a:ext>
              </a:extLst>
            </p:cNvPr>
            <p:cNvGrpSpPr/>
            <p:nvPr/>
          </p:nvGrpSpPr>
          <p:grpSpPr>
            <a:xfrm>
              <a:off x="1391729" y="6918463"/>
              <a:ext cx="4215921" cy="458991"/>
              <a:chOff x="1424490" y="8239017"/>
              <a:chExt cx="4215921" cy="45899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D8957FB-0FB3-5342-A8AC-33B02CE59D33}"/>
                  </a:ext>
                </a:extLst>
              </p:cNvPr>
              <p:cNvGrpSpPr/>
              <p:nvPr/>
            </p:nvGrpSpPr>
            <p:grpSpPr>
              <a:xfrm>
                <a:off x="3811611" y="8239017"/>
                <a:ext cx="1828800" cy="458991"/>
                <a:chOff x="3811611" y="8239017"/>
                <a:chExt cx="1828800" cy="458991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5F6781B-ADBD-C34B-9364-5F60EB21ED3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1611" y="8239017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8495F1A-C7AE-F349-AA04-91E6F797BAFA}"/>
                    </a:ext>
                  </a:extLst>
                </p:cNvPr>
                <p:cNvSpPr/>
                <p:nvPr/>
              </p:nvSpPr>
              <p:spPr>
                <a:xfrm rot="16200000">
                  <a:off x="4771025" y="8033785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1C9E2A5-1EC2-C44D-906E-1FA66DF1A9D4}"/>
                  </a:ext>
                </a:extLst>
              </p:cNvPr>
              <p:cNvGrpSpPr/>
              <p:nvPr/>
            </p:nvGrpSpPr>
            <p:grpSpPr>
              <a:xfrm>
                <a:off x="1424490" y="8345402"/>
                <a:ext cx="2277749" cy="246221"/>
                <a:chOff x="819155" y="2971263"/>
                <a:chExt cx="2277749" cy="246221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EC74F7D7-704D-7944-A5B9-01FC083D7954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9614FB9-D635-BF40-90A9-168BBA1C0FB9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3.0e-03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8386D05C-56AE-CA4C-982A-9F3158E6C44E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10528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3B46640-6A1D-3F44-85BC-97285FFCAFE1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10400</a:t>
                  </a:r>
                </a:p>
              </p:txBody>
            </p:sp>
          </p:grp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8F12383-56BF-AB49-8C9E-AC8B5F2DEF48}"/>
              </a:ext>
            </a:extLst>
          </p:cNvPr>
          <p:cNvSpPr/>
          <p:nvPr/>
        </p:nvSpPr>
        <p:spPr>
          <a:xfrm>
            <a:off x="2801080" y="702204"/>
            <a:ext cx="261169" cy="467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A9D10D7-D410-094F-989D-349B626EE47F}"/>
              </a:ext>
            </a:extLst>
          </p:cNvPr>
          <p:cNvGrpSpPr/>
          <p:nvPr/>
        </p:nvGrpSpPr>
        <p:grpSpPr>
          <a:xfrm>
            <a:off x="610030" y="349871"/>
            <a:ext cx="2147756" cy="415274"/>
            <a:chOff x="819155" y="2873931"/>
            <a:chExt cx="2329571" cy="41527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30A9DD1-4DDB-F742-8F9C-BFA967DEA4F3}"/>
                </a:ext>
              </a:extLst>
            </p:cNvPr>
            <p:cNvSpPr txBox="1"/>
            <p:nvPr/>
          </p:nvSpPr>
          <p:spPr>
            <a:xfrm>
              <a:off x="819155" y="2971263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Cell</a:t>
              </a:r>
              <a:endParaRPr lang="en-US" sz="1000" b="1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9F3B3EF-32C0-264A-862D-B793CA138041}"/>
                </a:ext>
              </a:extLst>
            </p:cNvPr>
            <p:cNvSpPr txBox="1"/>
            <p:nvPr/>
          </p:nvSpPr>
          <p:spPr>
            <a:xfrm>
              <a:off x="1210497" y="2876951"/>
              <a:ext cx="808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Fisher </a:t>
              </a:r>
            </a:p>
            <a:p>
              <a:pPr algn="ctr"/>
              <a:r>
                <a:rPr 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adj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pvalue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700ABEA-81E5-0141-AD2A-72654F345913}"/>
                </a:ext>
              </a:extLst>
            </p:cNvPr>
            <p:cNvSpPr txBox="1"/>
            <p:nvPr/>
          </p:nvSpPr>
          <p:spPr>
            <a:xfrm>
              <a:off x="1971947" y="2889095"/>
              <a:ext cx="474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sites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ABB461-A286-3F41-8D9A-6291E7F1A7DC}"/>
                </a:ext>
              </a:extLst>
            </p:cNvPr>
            <p:cNvSpPr txBox="1"/>
            <p:nvPr/>
          </p:nvSpPr>
          <p:spPr>
            <a:xfrm>
              <a:off x="2446290" y="2873931"/>
              <a:ext cx="7024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sites</a:t>
              </a:r>
            </a:p>
          </p:txBody>
        </p: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AD96DA6-BFD4-244A-B513-8AAC29A370A5}"/>
              </a:ext>
            </a:extLst>
          </p:cNvPr>
          <p:cNvCxnSpPr>
            <a:cxnSpLocks/>
          </p:cNvCxnSpPr>
          <p:nvPr/>
        </p:nvCxnSpPr>
        <p:spPr>
          <a:xfrm flipV="1">
            <a:off x="527988" y="738874"/>
            <a:ext cx="3885952" cy="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F7AE4BDD-8373-934E-AB5E-F1C54536A434}"/>
              </a:ext>
            </a:extLst>
          </p:cNvPr>
          <p:cNvSpPr txBox="1"/>
          <p:nvPr/>
        </p:nvSpPr>
        <p:spPr>
          <a:xfrm>
            <a:off x="3218052" y="434398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F114E9A-A822-204E-88F5-5EAFCE0E2623}"/>
              </a:ext>
            </a:extLst>
          </p:cNvPr>
          <p:cNvSpPr/>
          <p:nvPr/>
        </p:nvSpPr>
        <p:spPr>
          <a:xfrm>
            <a:off x="86116" y="30370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0040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8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F114E9A-A822-204E-88F5-5EAFCE0E2623}"/>
              </a:ext>
            </a:extLst>
          </p:cNvPr>
          <p:cNvSpPr/>
          <p:nvPr/>
        </p:nvSpPr>
        <p:spPr>
          <a:xfrm>
            <a:off x="86116" y="30370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CB803-9DE1-B946-8988-6F005A63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14" y="549926"/>
            <a:ext cx="2543540" cy="2518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7E22F-90F2-E84B-824F-BC9C692C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091" y="637545"/>
            <a:ext cx="2993514" cy="2430435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D3C5D36D-2B1D-5149-BB7B-0B455BBF636F}"/>
              </a:ext>
            </a:extLst>
          </p:cNvPr>
          <p:cNvSpPr/>
          <p:nvPr/>
        </p:nvSpPr>
        <p:spPr>
          <a:xfrm>
            <a:off x="3336443" y="30370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0D26-293B-3349-869A-273EE07892AB}"/>
              </a:ext>
            </a:extLst>
          </p:cNvPr>
          <p:cNvSpPr txBox="1"/>
          <p:nvPr/>
        </p:nvSpPr>
        <p:spPr>
          <a:xfrm>
            <a:off x="477431" y="605177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1BB0F8-BD70-314F-9C48-B833FB504F13}"/>
              </a:ext>
            </a:extLst>
          </p:cNvPr>
          <p:cNvSpPr txBox="1"/>
          <p:nvPr/>
        </p:nvSpPr>
        <p:spPr>
          <a:xfrm>
            <a:off x="2594565" y="605177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D459E3D-A579-424A-8B77-A5E73A808B9E}"/>
              </a:ext>
            </a:extLst>
          </p:cNvPr>
          <p:cNvSpPr txBox="1"/>
          <p:nvPr/>
        </p:nvSpPr>
        <p:spPr>
          <a:xfrm>
            <a:off x="1526698" y="2918150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E1A7C81-6E09-BC4E-B57F-03D8EF76F0F5}"/>
              </a:ext>
            </a:extLst>
          </p:cNvPr>
          <p:cNvSpPr txBox="1"/>
          <p:nvPr/>
        </p:nvSpPr>
        <p:spPr>
          <a:xfrm>
            <a:off x="3346000" y="883765"/>
            <a:ext cx="33374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27D8B7-234A-F34B-AB33-D84C20CA743D}"/>
              </a:ext>
            </a:extLst>
          </p:cNvPr>
          <p:cNvSpPr/>
          <p:nvPr/>
        </p:nvSpPr>
        <p:spPr>
          <a:xfrm>
            <a:off x="5821035" y="851398"/>
            <a:ext cx="526571" cy="366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C0767CB-F01A-F44E-A67F-C04DA050E521}"/>
              </a:ext>
            </a:extLst>
          </p:cNvPr>
          <p:cNvSpPr txBox="1"/>
          <p:nvPr/>
        </p:nvSpPr>
        <p:spPr>
          <a:xfrm>
            <a:off x="5758590" y="883765"/>
            <a:ext cx="4042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4FBD224-161C-B04E-9991-79B233C1A301}"/>
              </a:ext>
            </a:extLst>
          </p:cNvPr>
          <p:cNvSpPr txBox="1"/>
          <p:nvPr/>
        </p:nvSpPr>
        <p:spPr>
          <a:xfrm>
            <a:off x="1383304" y="303703"/>
            <a:ext cx="45557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18CA938-B090-9A4B-9BC3-1F368890120E}"/>
              </a:ext>
            </a:extLst>
          </p:cNvPr>
          <p:cNvSpPr txBox="1"/>
          <p:nvPr/>
        </p:nvSpPr>
        <p:spPr>
          <a:xfrm>
            <a:off x="4606220" y="303703"/>
            <a:ext cx="3626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4046ABE-51D1-6240-9F5E-38FF904CE8BA}"/>
              </a:ext>
            </a:extLst>
          </p:cNvPr>
          <p:cNvSpPr txBox="1"/>
          <p:nvPr/>
        </p:nvSpPr>
        <p:spPr>
          <a:xfrm>
            <a:off x="47127" y="516973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EDFFED9-ED09-A24B-8B77-74C818B1D4B5}"/>
              </a:ext>
            </a:extLst>
          </p:cNvPr>
          <p:cNvGrpSpPr/>
          <p:nvPr/>
        </p:nvGrpSpPr>
        <p:grpSpPr>
          <a:xfrm>
            <a:off x="550877" y="5211911"/>
            <a:ext cx="709957" cy="246221"/>
            <a:chOff x="565959" y="3347419"/>
            <a:chExt cx="739115" cy="24622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E0EC255-8709-E54D-816B-20F9C9D86E0E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7C5C3B9-68D2-4E4B-8A29-857589CA47B3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154E297-CB14-9546-BB41-F8765AC4EDFD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A98E6E1-9E52-614E-8AD9-4320B7BE8675}"/>
              </a:ext>
            </a:extLst>
          </p:cNvPr>
          <p:cNvGrpSpPr/>
          <p:nvPr/>
        </p:nvGrpSpPr>
        <p:grpSpPr>
          <a:xfrm>
            <a:off x="1089829" y="5211911"/>
            <a:ext cx="709957" cy="246221"/>
            <a:chOff x="565959" y="3347419"/>
            <a:chExt cx="739115" cy="246221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1913C17-A5AE-114C-B20E-2832E325017F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7681E9E-5E65-3E49-B39A-927016BC1BDE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23690C0F-C89B-1942-A3F9-7450B5045416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BF86F15-0EB4-9D43-9631-56E2B84C0F02}"/>
              </a:ext>
            </a:extLst>
          </p:cNvPr>
          <p:cNvGrpSpPr/>
          <p:nvPr/>
        </p:nvGrpSpPr>
        <p:grpSpPr>
          <a:xfrm>
            <a:off x="1628781" y="5211911"/>
            <a:ext cx="709957" cy="246221"/>
            <a:chOff x="565959" y="3347419"/>
            <a:chExt cx="739115" cy="246221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FA73B64-EADF-1344-98C0-4FD282849918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C71DB8A-E0F5-2A46-A020-7755296A8F98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E5032EAE-C02C-A444-B7FF-2EB56EB124CD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370C8B0-0B2B-0C40-8A2B-9F1129831CE6}"/>
              </a:ext>
            </a:extLst>
          </p:cNvPr>
          <p:cNvGrpSpPr/>
          <p:nvPr/>
        </p:nvGrpSpPr>
        <p:grpSpPr>
          <a:xfrm>
            <a:off x="2167733" y="5211911"/>
            <a:ext cx="709957" cy="246221"/>
            <a:chOff x="565959" y="3347419"/>
            <a:chExt cx="739115" cy="246221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5B571B2-6E11-0B4E-9B86-30F14E4AE5E9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14A3AB9-6AFE-8C4F-A2DA-6B3FEE5841C2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816EB17-F010-4A44-9C90-49A17A57BFB3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3E68370-80F1-9C4B-A838-B511A3CB124A}"/>
              </a:ext>
            </a:extLst>
          </p:cNvPr>
          <p:cNvSpPr/>
          <p:nvPr/>
        </p:nvSpPr>
        <p:spPr>
          <a:xfrm>
            <a:off x="711873" y="3359188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CF3B625-0B34-6041-A2FB-B4A61829A581}"/>
              </a:ext>
            </a:extLst>
          </p:cNvPr>
          <p:cNvSpPr/>
          <p:nvPr/>
        </p:nvSpPr>
        <p:spPr>
          <a:xfrm>
            <a:off x="1231309" y="3359188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E9041D93-2FF0-CE4C-8543-C53FF7363925}"/>
              </a:ext>
            </a:extLst>
          </p:cNvPr>
          <p:cNvCxnSpPr>
            <a:cxnSpLocks/>
          </p:cNvCxnSpPr>
          <p:nvPr/>
        </p:nvCxnSpPr>
        <p:spPr>
          <a:xfrm>
            <a:off x="626435" y="3380560"/>
            <a:ext cx="15684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64B8849-0ACB-914E-AC74-D083F71BE464}"/>
              </a:ext>
            </a:extLst>
          </p:cNvPr>
          <p:cNvCxnSpPr>
            <a:cxnSpLocks/>
          </p:cNvCxnSpPr>
          <p:nvPr/>
        </p:nvCxnSpPr>
        <p:spPr>
          <a:xfrm>
            <a:off x="2259144" y="3378236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D7D39E5C-D4EC-3749-86F2-8B2114EC0273}"/>
              </a:ext>
            </a:extLst>
          </p:cNvPr>
          <p:cNvSpPr txBox="1"/>
          <p:nvPr/>
        </p:nvSpPr>
        <p:spPr>
          <a:xfrm>
            <a:off x="2287948" y="3154886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2127B03-8119-EF47-A255-F4048AFE8362}"/>
              </a:ext>
            </a:extLst>
          </p:cNvPr>
          <p:cNvSpPr txBox="1"/>
          <p:nvPr/>
        </p:nvSpPr>
        <p:spPr>
          <a:xfrm>
            <a:off x="1245418" y="315488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FE95C0F-D68D-BE4F-8CEC-F621FF83E799}"/>
              </a:ext>
            </a:extLst>
          </p:cNvPr>
          <p:cNvSpPr/>
          <p:nvPr/>
        </p:nvSpPr>
        <p:spPr>
          <a:xfrm>
            <a:off x="1788835" y="3357031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AFAE473-00B2-544B-93E6-4D402E2252EF}"/>
              </a:ext>
            </a:extLst>
          </p:cNvPr>
          <p:cNvSpPr/>
          <p:nvPr/>
        </p:nvSpPr>
        <p:spPr>
          <a:xfrm>
            <a:off x="2109928" y="335378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H3K9me3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576376C-4832-9244-B514-C958D2865A23}"/>
              </a:ext>
            </a:extLst>
          </p:cNvPr>
          <p:cNvSpPr txBox="1"/>
          <p:nvPr/>
        </p:nvSpPr>
        <p:spPr>
          <a:xfrm>
            <a:off x="83092" y="31643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9E8689CD-12DB-F54B-83A3-646830998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4" y="3558460"/>
            <a:ext cx="2145128" cy="1707163"/>
          </a:xfrm>
          <a:prstGeom prst="rect">
            <a:avLst/>
          </a:prstGeom>
        </p:spPr>
      </p:pic>
      <p:sp>
        <p:nvSpPr>
          <p:cNvPr id="225" name="Rectangle 224">
            <a:extLst>
              <a:ext uri="{FF2B5EF4-FFF2-40B4-BE49-F238E27FC236}">
                <a16:creationId xmlns:a16="http://schemas.microsoft.com/office/drawing/2014/main" id="{D9C6F453-1F76-A84C-9018-F36C75FA11E6}"/>
              </a:ext>
            </a:extLst>
          </p:cNvPr>
          <p:cNvSpPr/>
          <p:nvPr/>
        </p:nvSpPr>
        <p:spPr>
          <a:xfrm>
            <a:off x="223973" y="3654851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A8664B3-F2D2-094D-8BDE-E419B208896F}"/>
              </a:ext>
            </a:extLst>
          </p:cNvPr>
          <p:cNvSpPr/>
          <p:nvPr/>
        </p:nvSpPr>
        <p:spPr>
          <a:xfrm>
            <a:off x="199928" y="4292994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6F97208-0154-4D47-A9A5-A16B82112258}"/>
              </a:ext>
            </a:extLst>
          </p:cNvPr>
          <p:cNvSpPr/>
          <p:nvPr/>
        </p:nvSpPr>
        <p:spPr>
          <a:xfrm>
            <a:off x="-89982" y="5035219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</p:spTree>
    <p:extLst>
      <p:ext uri="{BB962C8B-B14F-4D97-AF65-F5344CB8AC3E}">
        <p14:creationId xmlns:p14="http://schemas.microsoft.com/office/powerpoint/2010/main" val="3059396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598B5A1-695D-4742-9154-283973576541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9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74666B-2AF7-8547-8E37-370DEA07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87" y="550335"/>
            <a:ext cx="3782683" cy="12352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5FB04E-795C-5A4A-BCC7-340678382FEC}"/>
              </a:ext>
            </a:extLst>
          </p:cNvPr>
          <p:cNvSpPr txBox="1"/>
          <p:nvPr/>
        </p:nvSpPr>
        <p:spPr>
          <a:xfrm>
            <a:off x="1124089" y="304114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4E4509-BCBF-4D4C-ACDD-E4DD29E0CACC}"/>
              </a:ext>
            </a:extLst>
          </p:cNvPr>
          <p:cNvSpPr txBox="1"/>
          <p:nvPr/>
        </p:nvSpPr>
        <p:spPr>
          <a:xfrm>
            <a:off x="2350342" y="304114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61761-3D63-5C48-AD1B-BB458D0420DD}"/>
              </a:ext>
            </a:extLst>
          </p:cNvPr>
          <p:cNvSpPr txBox="1"/>
          <p:nvPr/>
        </p:nvSpPr>
        <p:spPr>
          <a:xfrm>
            <a:off x="3618425" y="304113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 D7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3F750E-52A9-F14F-8B57-3E837C59D6D3}"/>
              </a:ext>
            </a:extLst>
          </p:cNvPr>
          <p:cNvSpPr txBox="1"/>
          <p:nvPr/>
        </p:nvSpPr>
        <p:spPr>
          <a:xfrm>
            <a:off x="379123" y="588784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B7ABB0-3DAC-FF4D-87EC-A564BD42FD2D}"/>
              </a:ext>
            </a:extLst>
          </p:cNvPr>
          <p:cNvSpPr txBox="1"/>
          <p:nvPr/>
        </p:nvSpPr>
        <p:spPr>
          <a:xfrm>
            <a:off x="379123" y="931046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D0300-753C-6041-9B8E-F813DE9A3725}"/>
              </a:ext>
            </a:extLst>
          </p:cNvPr>
          <p:cNvSpPr txBox="1"/>
          <p:nvPr/>
        </p:nvSpPr>
        <p:spPr>
          <a:xfrm>
            <a:off x="379123" y="127330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AC21DB-681A-C94F-9D20-6AE222AB8971}"/>
              </a:ext>
            </a:extLst>
          </p:cNvPr>
          <p:cNvSpPr txBox="1"/>
          <p:nvPr/>
        </p:nvSpPr>
        <p:spPr>
          <a:xfrm>
            <a:off x="379123" y="1615569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4DDCA3-CBEF-FB49-9F3F-D381916C669A}"/>
              </a:ext>
            </a:extLst>
          </p:cNvPr>
          <p:cNvSpPr txBox="1"/>
          <p:nvPr/>
        </p:nvSpPr>
        <p:spPr>
          <a:xfrm rot="16200000">
            <a:off x="-36216" y="1077120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1AA0C7F-0ADC-4742-AB7D-52EBDA4C1CED}"/>
              </a:ext>
            </a:extLst>
          </p:cNvPr>
          <p:cNvGrpSpPr/>
          <p:nvPr/>
        </p:nvGrpSpPr>
        <p:grpSpPr>
          <a:xfrm>
            <a:off x="886745" y="1738679"/>
            <a:ext cx="1142143" cy="246221"/>
            <a:chOff x="706337" y="2299474"/>
            <a:chExt cx="1142143" cy="24622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7F83E5-EF2C-F941-831F-7CEE7D6E86C9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C6EDAC-7E6F-7843-A115-39C41831F370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F7DF9CE-BD0E-9B40-80CA-A8734FB98A8D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775E-DCB3-2542-AD39-8BE6492EC10E}"/>
              </a:ext>
            </a:extLst>
          </p:cNvPr>
          <p:cNvGrpSpPr/>
          <p:nvPr/>
        </p:nvGrpSpPr>
        <p:grpSpPr>
          <a:xfrm>
            <a:off x="2133485" y="1738679"/>
            <a:ext cx="1142143" cy="246221"/>
            <a:chOff x="706337" y="2299474"/>
            <a:chExt cx="1142143" cy="24622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97C23C-B981-8846-9621-52569767DA8C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71E15C-5E0D-FD4B-BB3A-812D62A5A065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960A15-24CB-6A4E-B867-C58041C85A9C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DF1A011-63E6-A14B-8F44-EF9CC23C7D65}"/>
              </a:ext>
            </a:extLst>
          </p:cNvPr>
          <p:cNvGrpSpPr/>
          <p:nvPr/>
        </p:nvGrpSpPr>
        <p:grpSpPr>
          <a:xfrm>
            <a:off x="3380227" y="1738679"/>
            <a:ext cx="1142143" cy="246221"/>
            <a:chOff x="706337" y="2299474"/>
            <a:chExt cx="1142143" cy="2462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920E60-6BBE-5643-A2A7-44D3F62A83C7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7CF50F-C4C5-9346-82A5-A76630706E6C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549C09-47D9-714C-A0F0-80E9716B7FD2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AE03B44-6463-C64A-8944-1FB185F1313B}"/>
              </a:ext>
            </a:extLst>
          </p:cNvPr>
          <p:cNvSpPr txBox="1"/>
          <p:nvPr/>
        </p:nvSpPr>
        <p:spPr>
          <a:xfrm>
            <a:off x="1887633" y="1908700"/>
            <a:ext cx="1632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Length of fragment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601C811-8591-3043-80AF-E7DB300B90B4}"/>
              </a:ext>
            </a:extLst>
          </p:cNvPr>
          <p:cNvCxnSpPr>
            <a:cxnSpLocks/>
          </p:cNvCxnSpPr>
          <p:nvPr/>
        </p:nvCxnSpPr>
        <p:spPr>
          <a:xfrm>
            <a:off x="4604042" y="1563643"/>
            <a:ext cx="1748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7376810-ADF2-D24E-9EEA-F868065A92B0}"/>
              </a:ext>
            </a:extLst>
          </p:cNvPr>
          <p:cNvSpPr txBox="1"/>
          <p:nvPr/>
        </p:nvSpPr>
        <p:spPr>
          <a:xfrm>
            <a:off x="4755727" y="1440532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10AD6D0-8EE6-894A-9CE3-A2640A5FB147}"/>
              </a:ext>
            </a:extLst>
          </p:cNvPr>
          <p:cNvCxnSpPr>
            <a:cxnSpLocks/>
          </p:cNvCxnSpPr>
          <p:nvPr/>
        </p:nvCxnSpPr>
        <p:spPr>
          <a:xfrm>
            <a:off x="4604042" y="1726275"/>
            <a:ext cx="1748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27CB382-4306-624B-87C2-7FB63379592E}"/>
              </a:ext>
            </a:extLst>
          </p:cNvPr>
          <p:cNvSpPr txBox="1"/>
          <p:nvPr/>
        </p:nvSpPr>
        <p:spPr>
          <a:xfrm>
            <a:off x="4755727" y="1603164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  <a:endParaRPr lang="en-US" sz="1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6B7D60-28F3-9F49-B9F6-24EF65707E80}"/>
              </a:ext>
            </a:extLst>
          </p:cNvPr>
          <p:cNvSpPr/>
          <p:nvPr/>
        </p:nvSpPr>
        <p:spPr>
          <a:xfrm>
            <a:off x="247515" y="30370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892239F-FE15-304D-8774-0112D464EA64}"/>
              </a:ext>
            </a:extLst>
          </p:cNvPr>
          <p:cNvSpPr txBox="1"/>
          <p:nvPr/>
        </p:nvSpPr>
        <p:spPr>
          <a:xfrm>
            <a:off x="1611643" y="2284590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F283659-C047-DD46-8F50-FFD7A6AF8E01}"/>
              </a:ext>
            </a:extLst>
          </p:cNvPr>
          <p:cNvCxnSpPr>
            <a:cxnSpLocks/>
          </p:cNvCxnSpPr>
          <p:nvPr/>
        </p:nvCxnSpPr>
        <p:spPr>
          <a:xfrm flipV="1">
            <a:off x="563450" y="2511721"/>
            <a:ext cx="271217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6310FA9-7109-964A-9E95-74FA2696A514}"/>
              </a:ext>
            </a:extLst>
          </p:cNvPr>
          <p:cNvSpPr txBox="1"/>
          <p:nvPr/>
        </p:nvSpPr>
        <p:spPr>
          <a:xfrm>
            <a:off x="939726" y="251267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FF2308-4089-654F-80CA-1348110ACCE0}"/>
              </a:ext>
            </a:extLst>
          </p:cNvPr>
          <p:cNvSpPr txBox="1"/>
          <p:nvPr/>
        </p:nvSpPr>
        <p:spPr>
          <a:xfrm>
            <a:off x="2413452" y="2512671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C570EAC6-E17F-D345-B440-E401BEB0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7" y="2740525"/>
            <a:ext cx="1188720" cy="11887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ED9ECB-F8CF-4D4A-97E5-D2D4BA74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84" y="2740525"/>
            <a:ext cx="1188720" cy="118872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03DD0C-7CAD-A041-A780-F582CE31E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852" y="2681067"/>
            <a:ext cx="1188720" cy="11887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4287483-EE8D-4B4C-99C0-AAECE7A6D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946" y="2684655"/>
            <a:ext cx="1188720" cy="118872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0040315-1B16-3F4F-A447-66E0321CE960}"/>
              </a:ext>
            </a:extLst>
          </p:cNvPr>
          <p:cNvSpPr txBox="1"/>
          <p:nvPr/>
        </p:nvSpPr>
        <p:spPr>
          <a:xfrm>
            <a:off x="4851775" y="226065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9E50AF-39AB-6A41-A7EB-0F1D0110C0C3}"/>
              </a:ext>
            </a:extLst>
          </p:cNvPr>
          <p:cNvCxnSpPr>
            <a:cxnSpLocks/>
          </p:cNvCxnSpPr>
          <p:nvPr/>
        </p:nvCxnSpPr>
        <p:spPr>
          <a:xfrm flipV="1">
            <a:off x="3723800" y="2476309"/>
            <a:ext cx="271217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BEBBD42-FD6D-3C47-8510-0009308D5BE8}"/>
              </a:ext>
            </a:extLst>
          </p:cNvPr>
          <p:cNvSpPr txBox="1"/>
          <p:nvPr/>
        </p:nvSpPr>
        <p:spPr>
          <a:xfrm>
            <a:off x="4100076" y="2477259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FDD89E-1947-D449-B12B-2D9379BB633C}"/>
              </a:ext>
            </a:extLst>
          </p:cNvPr>
          <p:cNvSpPr txBox="1"/>
          <p:nvPr/>
        </p:nvSpPr>
        <p:spPr>
          <a:xfrm>
            <a:off x="5573802" y="2477259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CC2D372-19D3-544B-9728-BFF84DE78054}"/>
              </a:ext>
            </a:extLst>
          </p:cNvPr>
          <p:cNvGrpSpPr/>
          <p:nvPr/>
        </p:nvGrpSpPr>
        <p:grpSpPr>
          <a:xfrm>
            <a:off x="562467" y="3910552"/>
            <a:ext cx="1360798" cy="216040"/>
            <a:chOff x="267908" y="7012972"/>
            <a:chExt cx="1360798" cy="2160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248B25B-5316-1E45-99B2-815587BDED0D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E2E413-D574-A54E-A6FB-13880FE4B922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27BA155-65A8-6A43-B502-F04E19C09BC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CB11C6-1D48-7746-86E7-FECD219454E9}"/>
              </a:ext>
            </a:extLst>
          </p:cNvPr>
          <p:cNvGrpSpPr/>
          <p:nvPr/>
        </p:nvGrpSpPr>
        <p:grpSpPr>
          <a:xfrm>
            <a:off x="178067" y="2639200"/>
            <a:ext cx="535461" cy="1378971"/>
            <a:chOff x="-2341" y="3280915"/>
            <a:chExt cx="535461" cy="137897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95EB23-FF97-E34A-A04D-65BD63352074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B2534B-4D9D-BA41-9C4E-ED78BC399784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FF44C97-F7A9-924B-8519-40C350EEDAC4}"/>
              </a:ext>
            </a:extLst>
          </p:cNvPr>
          <p:cNvSpPr/>
          <p:nvPr/>
        </p:nvSpPr>
        <p:spPr>
          <a:xfrm rot="16200000">
            <a:off x="-284010" y="3205311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906BA86-AA85-394B-983F-F3C524AF8140}"/>
              </a:ext>
            </a:extLst>
          </p:cNvPr>
          <p:cNvGrpSpPr/>
          <p:nvPr/>
        </p:nvGrpSpPr>
        <p:grpSpPr>
          <a:xfrm>
            <a:off x="1613073" y="2637074"/>
            <a:ext cx="535461" cy="1378971"/>
            <a:chOff x="-2341" y="3280915"/>
            <a:chExt cx="535461" cy="137897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79C236D-6C58-D94B-B9AD-74BBA2D0CB81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5DFE5BE-F2D8-6E44-B1C9-B561544CFEAC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10B9E0-FB43-1C4F-9E99-5C7E92629386}"/>
              </a:ext>
            </a:extLst>
          </p:cNvPr>
          <p:cNvGrpSpPr/>
          <p:nvPr/>
        </p:nvGrpSpPr>
        <p:grpSpPr>
          <a:xfrm>
            <a:off x="3347470" y="2556177"/>
            <a:ext cx="535461" cy="1378971"/>
            <a:chOff x="-2341" y="3280915"/>
            <a:chExt cx="535461" cy="1378971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0A712B5-D486-0748-B54C-C8B5B988C54B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D74BA6-4D95-E146-AB13-4AEE2E37F2BE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46754F2-5192-4C4C-9200-E025F19BA9A5}"/>
              </a:ext>
            </a:extLst>
          </p:cNvPr>
          <p:cNvSpPr/>
          <p:nvPr/>
        </p:nvSpPr>
        <p:spPr>
          <a:xfrm rot="16200000">
            <a:off x="2885424" y="3122308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3C9236F-8EFF-F542-97E9-52365D576BE1}"/>
              </a:ext>
            </a:extLst>
          </p:cNvPr>
          <p:cNvGrpSpPr/>
          <p:nvPr/>
        </p:nvGrpSpPr>
        <p:grpSpPr>
          <a:xfrm>
            <a:off x="4782476" y="2554051"/>
            <a:ext cx="535461" cy="1378971"/>
            <a:chOff x="-2341" y="3280915"/>
            <a:chExt cx="535461" cy="137897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25526F-C3D6-1147-9FA7-BE5171028176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B2D7B9C-B25B-5842-B589-3C078D40AECD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8C243B-3841-F043-8335-ACE34784FC3E}"/>
              </a:ext>
            </a:extLst>
          </p:cNvPr>
          <p:cNvGrpSpPr/>
          <p:nvPr/>
        </p:nvGrpSpPr>
        <p:grpSpPr>
          <a:xfrm>
            <a:off x="1968845" y="3908974"/>
            <a:ext cx="1360798" cy="216040"/>
            <a:chOff x="267908" y="7012972"/>
            <a:chExt cx="1360798" cy="21604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088BB80-D79B-7146-A963-ADC8723D00BA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682BD11-1932-DF42-A1D2-F2435219505F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C5A3B13-2851-0940-B760-F229FF31ED03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8C271C-8F17-B44C-9CDB-7635DE369D7D}"/>
              </a:ext>
            </a:extLst>
          </p:cNvPr>
          <p:cNvGrpSpPr/>
          <p:nvPr/>
        </p:nvGrpSpPr>
        <p:grpSpPr>
          <a:xfrm>
            <a:off x="3677888" y="3859133"/>
            <a:ext cx="1360798" cy="216040"/>
            <a:chOff x="267908" y="7012972"/>
            <a:chExt cx="1360798" cy="2160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A2A95C7-B9A8-7642-A436-ED21A9E135E1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5C51195-C083-BC47-A97B-1FB4D927BB23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70F0B90-FB92-9043-A6C7-0FCC13FA15C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1216BD5-150F-B443-9E4F-4F2F3CCEB3A8}"/>
              </a:ext>
            </a:extLst>
          </p:cNvPr>
          <p:cNvGrpSpPr/>
          <p:nvPr/>
        </p:nvGrpSpPr>
        <p:grpSpPr>
          <a:xfrm>
            <a:off x="5132220" y="3857555"/>
            <a:ext cx="1360798" cy="216040"/>
            <a:chOff x="267908" y="7012972"/>
            <a:chExt cx="1360798" cy="21604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705611C-60E1-7046-B8E8-D5B69E2F993E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1F0942E-BCAC-3F46-A245-DFDA9DA81EBB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8D0DEAC-7C35-614E-A9C6-A5026698784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52F2A4E4-2C67-714A-9C7C-2BBA4DF53370}"/>
              </a:ext>
            </a:extLst>
          </p:cNvPr>
          <p:cNvSpPr txBox="1"/>
          <p:nvPr/>
        </p:nvSpPr>
        <p:spPr>
          <a:xfrm>
            <a:off x="4205590" y="4040541"/>
            <a:ext cx="2032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Distance from Etv2 motifs (kb)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EDF31F-2250-D046-A358-0E06075D81C6}"/>
              </a:ext>
            </a:extLst>
          </p:cNvPr>
          <p:cNvSpPr txBox="1"/>
          <p:nvPr/>
        </p:nvSpPr>
        <p:spPr>
          <a:xfrm>
            <a:off x="1000627" y="4040007"/>
            <a:ext cx="2032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Distance from Etv2 motifs (kb)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5A51209-398C-1C4C-8368-3139D954457E}"/>
              </a:ext>
            </a:extLst>
          </p:cNvPr>
          <p:cNvSpPr/>
          <p:nvPr/>
        </p:nvSpPr>
        <p:spPr>
          <a:xfrm>
            <a:off x="252054" y="225360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02676C6-E071-A041-A72F-5D9F08047801}"/>
              </a:ext>
            </a:extLst>
          </p:cNvPr>
          <p:cNvSpPr/>
          <p:nvPr/>
        </p:nvSpPr>
        <p:spPr>
          <a:xfrm>
            <a:off x="3409263" y="225901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9DC8B54-1D8E-8C4D-96E5-006E2DE829A1}"/>
              </a:ext>
            </a:extLst>
          </p:cNvPr>
          <p:cNvCxnSpPr>
            <a:cxnSpLocks/>
          </p:cNvCxnSpPr>
          <p:nvPr/>
        </p:nvCxnSpPr>
        <p:spPr>
          <a:xfrm>
            <a:off x="1425673" y="82561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353C1FF-053C-034B-8AB1-E159F31896CF}"/>
              </a:ext>
            </a:extLst>
          </p:cNvPr>
          <p:cNvCxnSpPr>
            <a:cxnSpLocks/>
          </p:cNvCxnSpPr>
          <p:nvPr/>
        </p:nvCxnSpPr>
        <p:spPr>
          <a:xfrm>
            <a:off x="1791259" y="977312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C32768D-419C-6142-9F23-47445690621D}"/>
              </a:ext>
            </a:extLst>
          </p:cNvPr>
          <p:cNvCxnSpPr>
            <a:cxnSpLocks/>
          </p:cNvCxnSpPr>
          <p:nvPr/>
        </p:nvCxnSpPr>
        <p:spPr>
          <a:xfrm>
            <a:off x="2688895" y="855197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6A2D1EE-FAD3-5940-BC50-2B14E6B1C4E2}"/>
              </a:ext>
            </a:extLst>
          </p:cNvPr>
          <p:cNvCxnSpPr>
            <a:cxnSpLocks/>
          </p:cNvCxnSpPr>
          <p:nvPr/>
        </p:nvCxnSpPr>
        <p:spPr>
          <a:xfrm>
            <a:off x="3033539" y="1006894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67886F5-561B-FA4F-AA83-95F42DE3A155}"/>
              </a:ext>
            </a:extLst>
          </p:cNvPr>
          <p:cNvCxnSpPr>
            <a:cxnSpLocks/>
          </p:cNvCxnSpPr>
          <p:nvPr/>
        </p:nvCxnSpPr>
        <p:spPr>
          <a:xfrm>
            <a:off x="3958958" y="82233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9085FA-FFBA-2742-9685-20E6CA566FD3}"/>
              </a:ext>
            </a:extLst>
          </p:cNvPr>
          <p:cNvCxnSpPr>
            <a:cxnSpLocks/>
          </p:cNvCxnSpPr>
          <p:nvPr/>
        </p:nvCxnSpPr>
        <p:spPr>
          <a:xfrm>
            <a:off x="4319170" y="103233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64D50F-A011-124B-BB04-43F9AE75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27" y="411477"/>
            <a:ext cx="2406767" cy="2009877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51067764-3646-FB42-8BC7-47F6CC6ACA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337" y="4578935"/>
            <a:ext cx="155448" cy="5029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DC87C1-2724-E840-8F72-46CDC517769B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2</a:t>
            </a: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D3F50AB7-EF56-4E47-899F-C3187EDF1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41803" y="4576395"/>
            <a:ext cx="139700" cy="50800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A95716E0-C565-304D-9B9F-0453C4934BD9}"/>
              </a:ext>
            </a:extLst>
          </p:cNvPr>
          <p:cNvSpPr/>
          <p:nvPr/>
        </p:nvSpPr>
        <p:spPr>
          <a:xfrm>
            <a:off x="3247391" y="3106517"/>
            <a:ext cx="91440" cy="5617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9E1C476-88F8-3B4A-BFC1-92DC5DDACD5A}"/>
              </a:ext>
            </a:extLst>
          </p:cNvPr>
          <p:cNvSpPr/>
          <p:nvPr/>
        </p:nvSpPr>
        <p:spPr>
          <a:xfrm>
            <a:off x="3243458" y="3683408"/>
            <a:ext cx="95373" cy="927228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7197873-309F-D04B-9054-CA15C9C69029}"/>
              </a:ext>
            </a:extLst>
          </p:cNvPr>
          <p:cNvGrpSpPr/>
          <p:nvPr/>
        </p:nvGrpSpPr>
        <p:grpSpPr>
          <a:xfrm>
            <a:off x="3269595" y="4581010"/>
            <a:ext cx="696686" cy="215444"/>
            <a:chOff x="565959" y="3347419"/>
            <a:chExt cx="696686" cy="215444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2E79BE3-F8DA-EC4D-9B25-6044A6B3703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E2B7057-B009-0345-A6CE-E465AE968E0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D1B0734-2A17-AF4A-9392-4DD7EE7852B5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421B0B3-AD41-E345-B258-04911CB18B9E}"/>
              </a:ext>
            </a:extLst>
          </p:cNvPr>
          <p:cNvGrpSpPr/>
          <p:nvPr/>
        </p:nvGrpSpPr>
        <p:grpSpPr>
          <a:xfrm>
            <a:off x="3810184" y="4581010"/>
            <a:ext cx="696686" cy="215444"/>
            <a:chOff x="565959" y="3347419"/>
            <a:chExt cx="696686" cy="21544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5649763-E1FD-954E-8A8D-AA11468FAB3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C37EF8B-1C94-4B4E-A172-0F2C513BC43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DF3EB9C-1043-C544-968F-BD4796209DA8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001CB434-CA0E-2B4E-9583-13F098A8A4A3}"/>
              </a:ext>
            </a:extLst>
          </p:cNvPr>
          <p:cNvSpPr txBox="1"/>
          <p:nvPr/>
        </p:nvSpPr>
        <p:spPr>
          <a:xfrm>
            <a:off x="2843381" y="4602949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B83F964-CA56-1942-9B29-21E0F72ACF6E}"/>
              </a:ext>
            </a:extLst>
          </p:cNvPr>
          <p:cNvGrpSpPr/>
          <p:nvPr/>
        </p:nvGrpSpPr>
        <p:grpSpPr>
          <a:xfrm>
            <a:off x="4350773" y="4581010"/>
            <a:ext cx="696686" cy="215444"/>
            <a:chOff x="565959" y="3347419"/>
            <a:chExt cx="696686" cy="215444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4EB3164-DFC8-F648-813F-5B28B36DDC2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A880B10-35EF-A24A-B381-CEDA573A91B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95AE09B-F8F0-6349-8F0C-63F3A0E695BA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9A295B82-1926-BE46-860A-D184DFDA2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714004" y="4579360"/>
            <a:ext cx="139702" cy="502071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D4989B14-1344-1E46-BCBB-10E3A8868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76946" y="4579360"/>
            <a:ext cx="157418" cy="502071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AF8A182C-BD3F-A34C-BB03-159A8B958C81}"/>
              </a:ext>
            </a:extLst>
          </p:cNvPr>
          <p:cNvSpPr txBox="1"/>
          <p:nvPr/>
        </p:nvSpPr>
        <p:spPr>
          <a:xfrm>
            <a:off x="5348374" y="257353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46B4362-0C26-EF45-8782-16E4B66B2252}"/>
              </a:ext>
            </a:extLst>
          </p:cNvPr>
          <p:cNvSpPr txBox="1"/>
          <p:nvPr/>
        </p:nvSpPr>
        <p:spPr>
          <a:xfrm>
            <a:off x="3340313" y="2741708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ATAC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4B2C444-C4B1-2644-A7B0-3633B884C773}"/>
              </a:ext>
            </a:extLst>
          </p:cNvPr>
          <p:cNvSpPr/>
          <p:nvPr/>
        </p:nvSpPr>
        <p:spPr>
          <a:xfrm>
            <a:off x="3849517" y="2573539"/>
            <a:ext cx="5741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E1C155F6-B871-8A4F-86FD-FFD37D03A51C}"/>
              </a:ext>
            </a:extLst>
          </p:cNvPr>
          <p:cNvSpPr/>
          <p:nvPr/>
        </p:nvSpPr>
        <p:spPr>
          <a:xfrm>
            <a:off x="4978599" y="2741708"/>
            <a:ext cx="5950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3h (Dox)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C0B7C5F7-5823-6943-B947-6420AA4542A0}"/>
              </a:ext>
            </a:extLst>
          </p:cNvPr>
          <p:cNvCxnSpPr>
            <a:cxnSpLocks/>
          </p:cNvCxnSpPr>
          <p:nvPr/>
        </p:nvCxnSpPr>
        <p:spPr>
          <a:xfrm flipV="1">
            <a:off x="3357226" y="2763113"/>
            <a:ext cx="1601485" cy="1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201916EB-8E62-F945-8BCA-FC2BA78B595F}"/>
              </a:ext>
            </a:extLst>
          </p:cNvPr>
          <p:cNvCxnSpPr>
            <a:cxnSpLocks/>
          </p:cNvCxnSpPr>
          <p:nvPr/>
        </p:nvCxnSpPr>
        <p:spPr>
          <a:xfrm>
            <a:off x="4995659" y="2763946"/>
            <a:ext cx="10915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8A08BA3-88B6-604C-9A65-B003319B26A4}"/>
              </a:ext>
            </a:extLst>
          </p:cNvPr>
          <p:cNvSpPr/>
          <p:nvPr/>
        </p:nvSpPr>
        <p:spPr>
          <a:xfrm>
            <a:off x="2923598" y="2558151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4E7C6BB-E20E-E441-9F35-7B4BC64AE6E6}"/>
              </a:ext>
            </a:extLst>
          </p:cNvPr>
          <p:cNvSpPr txBox="1"/>
          <p:nvPr/>
        </p:nvSpPr>
        <p:spPr>
          <a:xfrm>
            <a:off x="2919578" y="3351383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29852E5-89EA-F947-A370-0B813CE51F39}"/>
              </a:ext>
            </a:extLst>
          </p:cNvPr>
          <p:cNvSpPr txBox="1"/>
          <p:nvPr/>
        </p:nvSpPr>
        <p:spPr>
          <a:xfrm>
            <a:off x="2927593" y="4082623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413FDB31-C257-0547-A6FD-71A550F0205F}"/>
              </a:ext>
            </a:extLst>
          </p:cNvPr>
          <p:cNvSpPr/>
          <p:nvPr/>
        </p:nvSpPr>
        <p:spPr>
          <a:xfrm>
            <a:off x="3687262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A50E046-E58E-AC4B-BDF9-76573979BB25}"/>
              </a:ext>
            </a:extLst>
          </p:cNvPr>
          <p:cNvSpPr/>
          <p:nvPr/>
        </p:nvSpPr>
        <p:spPr>
          <a:xfrm>
            <a:off x="3296234" y="4722673"/>
            <a:ext cx="2760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88C454A-F96E-B448-AC35-A5D80FE3F404}"/>
              </a:ext>
            </a:extLst>
          </p:cNvPr>
          <p:cNvSpPr/>
          <p:nvPr/>
        </p:nvSpPr>
        <p:spPr>
          <a:xfrm>
            <a:off x="5275571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B8E2DF99-BBCE-D24F-B89B-B40374FF58F6}"/>
              </a:ext>
            </a:extLst>
          </p:cNvPr>
          <p:cNvSpPr/>
          <p:nvPr/>
        </p:nvSpPr>
        <p:spPr>
          <a:xfrm>
            <a:off x="5863192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10A5BE95-6576-D343-8401-A92295CE3E4D}"/>
              </a:ext>
            </a:extLst>
          </p:cNvPr>
          <p:cNvSpPr/>
          <p:nvPr/>
        </p:nvSpPr>
        <p:spPr>
          <a:xfrm>
            <a:off x="578578" y="3098371"/>
            <a:ext cx="91440" cy="38780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CE6D9D7-B30C-B340-B6DA-B73A01042F27}"/>
              </a:ext>
            </a:extLst>
          </p:cNvPr>
          <p:cNvSpPr/>
          <p:nvPr/>
        </p:nvSpPr>
        <p:spPr>
          <a:xfrm>
            <a:off x="578578" y="4233401"/>
            <a:ext cx="91440" cy="37430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85AF435-D71D-794B-B4F6-3E66A99CB01E}"/>
              </a:ext>
            </a:extLst>
          </p:cNvPr>
          <p:cNvSpPr txBox="1"/>
          <p:nvPr/>
        </p:nvSpPr>
        <p:spPr>
          <a:xfrm>
            <a:off x="264334" y="3241588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CCF1C676-84F9-8141-882D-01D1037F47AE}"/>
              </a:ext>
            </a:extLst>
          </p:cNvPr>
          <p:cNvSpPr txBox="1"/>
          <p:nvPr/>
        </p:nvSpPr>
        <p:spPr>
          <a:xfrm>
            <a:off x="272349" y="4291964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75775DE-8FC5-2E4E-B170-80B86B9FDB63}"/>
              </a:ext>
            </a:extLst>
          </p:cNvPr>
          <p:cNvGrpSpPr/>
          <p:nvPr/>
        </p:nvGrpSpPr>
        <p:grpSpPr>
          <a:xfrm>
            <a:off x="575177" y="4581010"/>
            <a:ext cx="696686" cy="215444"/>
            <a:chOff x="565959" y="3347419"/>
            <a:chExt cx="696686" cy="215444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17EF148C-BF94-234D-9B88-F0A23190E19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28C84C15-A4FD-0E4F-AF74-D6AC12F594C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EFE87CE2-EF68-234E-87CE-F5B53CDF7E7A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F3D4DE4-70FC-5245-A1F8-F7C078FC75F2}"/>
              </a:ext>
            </a:extLst>
          </p:cNvPr>
          <p:cNvGrpSpPr/>
          <p:nvPr/>
        </p:nvGrpSpPr>
        <p:grpSpPr>
          <a:xfrm>
            <a:off x="1134990" y="4581010"/>
            <a:ext cx="696686" cy="215444"/>
            <a:chOff x="565959" y="3347419"/>
            <a:chExt cx="696686" cy="215444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BA6BD6A-074B-B743-8CB2-AD42D3FF14A7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B2B6A7C4-8517-8A4E-91CC-F475CED10747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3B610C8B-7F92-3D4B-B412-0B87BC3597B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FDD502A-10E4-3346-B5F6-028B61D78260}"/>
              </a:ext>
            </a:extLst>
          </p:cNvPr>
          <p:cNvSpPr txBox="1"/>
          <p:nvPr/>
        </p:nvSpPr>
        <p:spPr>
          <a:xfrm>
            <a:off x="148963" y="458853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682F1C4-1D41-DC41-BE2C-12BD5B6BAEA1}"/>
              </a:ext>
            </a:extLst>
          </p:cNvPr>
          <p:cNvSpPr/>
          <p:nvPr/>
        </p:nvSpPr>
        <p:spPr>
          <a:xfrm>
            <a:off x="981108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EA7F68C7-E21A-E144-86DC-06288487C3F1}"/>
              </a:ext>
            </a:extLst>
          </p:cNvPr>
          <p:cNvSpPr/>
          <p:nvPr/>
        </p:nvSpPr>
        <p:spPr>
          <a:xfrm>
            <a:off x="678789" y="2742574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MNase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D0BE1145-C9A7-F047-9ECF-9E19F136C946}"/>
              </a:ext>
            </a:extLst>
          </p:cNvPr>
          <p:cNvSpPr/>
          <p:nvPr/>
        </p:nvSpPr>
        <p:spPr>
          <a:xfrm>
            <a:off x="1247117" y="2742574"/>
            <a:ext cx="4187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B7C47A2-41C9-F345-B09D-29C8D4029D76}"/>
              </a:ext>
            </a:extLst>
          </p:cNvPr>
          <p:cNvCxnSpPr>
            <a:cxnSpLocks/>
          </p:cNvCxnSpPr>
          <p:nvPr/>
        </p:nvCxnSpPr>
        <p:spPr>
          <a:xfrm flipV="1">
            <a:off x="693985" y="2763946"/>
            <a:ext cx="15681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A810F0-A51A-FA45-859A-D4261EE7BBFE}"/>
              </a:ext>
            </a:extLst>
          </p:cNvPr>
          <p:cNvCxnSpPr>
            <a:cxnSpLocks/>
          </p:cNvCxnSpPr>
          <p:nvPr/>
        </p:nvCxnSpPr>
        <p:spPr>
          <a:xfrm>
            <a:off x="2287685" y="2763946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3BEAE131-DA27-1548-B897-DEF27A73E1D2}"/>
              </a:ext>
            </a:extLst>
          </p:cNvPr>
          <p:cNvSpPr txBox="1"/>
          <p:nvPr/>
        </p:nvSpPr>
        <p:spPr>
          <a:xfrm>
            <a:off x="1327291" y="2573539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055C45D-801E-B443-A03F-BB62FAEBF581}"/>
              </a:ext>
            </a:extLst>
          </p:cNvPr>
          <p:cNvSpPr txBox="1"/>
          <p:nvPr/>
        </p:nvSpPr>
        <p:spPr>
          <a:xfrm>
            <a:off x="2313921" y="257353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43E6A0F-90AD-5644-8E40-5CEE97E39FDF}"/>
              </a:ext>
            </a:extLst>
          </p:cNvPr>
          <p:cNvSpPr/>
          <p:nvPr/>
        </p:nvSpPr>
        <p:spPr>
          <a:xfrm>
            <a:off x="171354" y="2558151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078AEA84-61F9-3B49-92B7-C92D62674BDD}"/>
              </a:ext>
            </a:extLst>
          </p:cNvPr>
          <p:cNvSpPr/>
          <p:nvPr/>
        </p:nvSpPr>
        <p:spPr>
          <a:xfrm>
            <a:off x="1703654" y="2740417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EC82DDDC-7DEB-6044-BE47-9EB785048B96}"/>
              </a:ext>
            </a:extLst>
          </p:cNvPr>
          <p:cNvSpPr/>
          <p:nvPr/>
        </p:nvSpPr>
        <p:spPr>
          <a:xfrm>
            <a:off x="2247127" y="2740417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 (Dox)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1A2A7EF6-DA8D-774C-83A6-EEE11535B2AC}"/>
              </a:ext>
            </a:extLst>
          </p:cNvPr>
          <p:cNvSpPr txBox="1"/>
          <p:nvPr/>
        </p:nvSpPr>
        <p:spPr>
          <a:xfrm>
            <a:off x="5496934" y="2741708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12h(Dox)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306DC9-941E-BC43-937A-BBFEE4F94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945" y="2915381"/>
            <a:ext cx="2682062" cy="1709418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EECB8A39-ED37-CA40-A422-45F75119F156}"/>
              </a:ext>
            </a:extLst>
          </p:cNvPr>
          <p:cNvSpPr txBox="1"/>
          <p:nvPr/>
        </p:nvSpPr>
        <p:spPr>
          <a:xfrm>
            <a:off x="3963725" y="274170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168EAF4-A69F-A54F-B055-FFC399C19B19}"/>
              </a:ext>
            </a:extLst>
          </p:cNvPr>
          <p:cNvSpPr txBox="1"/>
          <p:nvPr/>
        </p:nvSpPr>
        <p:spPr>
          <a:xfrm>
            <a:off x="4413337" y="274170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pic>
        <p:nvPicPr>
          <p:cNvPr id="299" name="Picture 298">
            <a:extLst>
              <a:ext uri="{FF2B5EF4-FFF2-40B4-BE49-F238E27FC236}">
                <a16:creationId xmlns:a16="http://schemas.microsoft.com/office/drawing/2014/main" id="{F70AA27B-79B6-F34E-B357-2E367D14FA4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40475" y="4578935"/>
            <a:ext cx="155448" cy="502920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7D93DA74-A557-DF46-A70C-3A857CD18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069806" y="4570045"/>
            <a:ext cx="155447" cy="520700"/>
          </a:xfrm>
          <a:prstGeom prst="rect">
            <a:avLst/>
          </a:prstGeom>
        </p:spPr>
      </p:pic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3F56FC7-53CD-F24D-95D1-67FCEDE77189}"/>
              </a:ext>
            </a:extLst>
          </p:cNvPr>
          <p:cNvGrpSpPr/>
          <p:nvPr/>
        </p:nvGrpSpPr>
        <p:grpSpPr>
          <a:xfrm>
            <a:off x="4891362" y="4582319"/>
            <a:ext cx="696686" cy="215444"/>
            <a:chOff x="565959" y="3347419"/>
            <a:chExt cx="696686" cy="215444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43807F72-ED39-9E47-889D-8C3E3EBFBCFE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4E2444BC-B447-774E-82A8-2A2227405793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578BB7F0-D413-984A-AEC2-01C404A78C9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64536A3-3645-6341-B99E-2517D3077784}"/>
              </a:ext>
            </a:extLst>
          </p:cNvPr>
          <p:cNvGrpSpPr/>
          <p:nvPr/>
        </p:nvGrpSpPr>
        <p:grpSpPr>
          <a:xfrm>
            <a:off x="5431951" y="4577814"/>
            <a:ext cx="696686" cy="215444"/>
            <a:chOff x="565959" y="3347419"/>
            <a:chExt cx="696686" cy="21544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EAB1878-665A-C747-8EBC-6DFA3836DC4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5B7C976-6B05-A64E-A4DD-B1AD706A754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B087194-4796-6740-BB44-E0DEC2B13A1D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17" name="Rectangle 316">
            <a:extLst>
              <a:ext uri="{FF2B5EF4-FFF2-40B4-BE49-F238E27FC236}">
                <a16:creationId xmlns:a16="http://schemas.microsoft.com/office/drawing/2014/main" id="{774A96A8-8770-5542-8644-620823177F8A}"/>
              </a:ext>
            </a:extLst>
          </p:cNvPr>
          <p:cNvSpPr/>
          <p:nvPr/>
        </p:nvSpPr>
        <p:spPr>
          <a:xfrm>
            <a:off x="4224191" y="4728130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B39595AB-9D01-C54A-A342-9152B50300D9}"/>
              </a:ext>
            </a:extLst>
          </p:cNvPr>
          <p:cNvSpPr/>
          <p:nvPr/>
        </p:nvSpPr>
        <p:spPr>
          <a:xfrm>
            <a:off x="4744243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B8288D-6678-8049-ADAE-CC4C11D27A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246" y="2918290"/>
            <a:ext cx="2145765" cy="1706800"/>
          </a:xfrm>
          <a:prstGeom prst="rect">
            <a:avLst/>
          </a:prstGeom>
        </p:spPr>
      </p:pic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F7E8A8E-CA00-5D47-ABE4-0288EFB3D5F5}"/>
              </a:ext>
            </a:extLst>
          </p:cNvPr>
          <p:cNvGrpSpPr/>
          <p:nvPr/>
        </p:nvGrpSpPr>
        <p:grpSpPr>
          <a:xfrm>
            <a:off x="2212249" y="4581010"/>
            <a:ext cx="696686" cy="215444"/>
            <a:chOff x="565959" y="3347419"/>
            <a:chExt cx="696686" cy="215444"/>
          </a:xfrm>
        </p:grpSpPr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5708D530-8C83-8042-B7A7-9CC28190086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2FC45E63-0398-304A-B8C7-FD9E6E2868E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6779E1B-1E05-E24F-985B-B81CB3E8B3B8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23" name="Picture 322">
            <a:extLst>
              <a:ext uri="{FF2B5EF4-FFF2-40B4-BE49-F238E27FC236}">
                <a16:creationId xmlns:a16="http://schemas.microsoft.com/office/drawing/2014/main" id="{3CE9E525-062A-1641-99F5-28CBF2335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9677" y="4579360"/>
            <a:ext cx="157418" cy="502071"/>
          </a:xfrm>
          <a:prstGeom prst="rect">
            <a:avLst/>
          </a:prstGeom>
        </p:spPr>
      </p:pic>
      <p:sp>
        <p:nvSpPr>
          <p:cNvPr id="324" name="Rectangle 323">
            <a:extLst>
              <a:ext uri="{FF2B5EF4-FFF2-40B4-BE49-F238E27FC236}">
                <a16:creationId xmlns:a16="http://schemas.microsoft.com/office/drawing/2014/main" id="{CDF798B9-8BD2-1C45-BFEC-94F617AC48B6}"/>
              </a:ext>
            </a:extLst>
          </p:cNvPr>
          <p:cNvSpPr/>
          <p:nvPr/>
        </p:nvSpPr>
        <p:spPr>
          <a:xfrm>
            <a:off x="2572556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C9B9DF6-C9C9-0447-8896-3B30AD03D9A7}"/>
              </a:ext>
            </a:extLst>
          </p:cNvPr>
          <p:cNvGrpSpPr/>
          <p:nvPr/>
        </p:nvGrpSpPr>
        <p:grpSpPr>
          <a:xfrm>
            <a:off x="1648356" y="4581010"/>
            <a:ext cx="696686" cy="215444"/>
            <a:chOff x="565959" y="3347419"/>
            <a:chExt cx="696686" cy="215444"/>
          </a:xfrm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CA9726EB-7FEB-664C-BF08-6515E97C324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9045533-E29E-A842-A487-88B0EF94AC9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1D3E9D5D-10B1-FB40-826C-19A5BD10D5F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C630F82C-B536-F641-8EA2-41804738619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952350" y="4578935"/>
            <a:ext cx="155448" cy="502920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7AA06909-86E0-B44C-A89A-92A6C236A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00354" y="4570045"/>
            <a:ext cx="155447" cy="520700"/>
          </a:xfrm>
          <a:prstGeom prst="rect">
            <a:avLst/>
          </a:prstGeom>
        </p:spPr>
      </p:pic>
      <p:sp>
        <p:nvSpPr>
          <p:cNvPr id="331" name="Rectangle 330">
            <a:extLst>
              <a:ext uri="{FF2B5EF4-FFF2-40B4-BE49-F238E27FC236}">
                <a16:creationId xmlns:a16="http://schemas.microsoft.com/office/drawing/2014/main" id="{FC5C847B-BD2D-364E-BD17-CFE52998534A}"/>
              </a:ext>
            </a:extLst>
          </p:cNvPr>
          <p:cNvSpPr/>
          <p:nvPr/>
        </p:nvSpPr>
        <p:spPr>
          <a:xfrm>
            <a:off x="2042089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4287D06B-4195-CB45-9695-9DA63EE35CEE}"/>
              </a:ext>
            </a:extLst>
          </p:cNvPr>
          <p:cNvSpPr/>
          <p:nvPr/>
        </p:nvSpPr>
        <p:spPr>
          <a:xfrm>
            <a:off x="1555953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05EC8B33-1545-BA45-B710-587DD150E396}"/>
              </a:ext>
            </a:extLst>
          </p:cNvPr>
          <p:cNvSpPr/>
          <p:nvPr/>
        </p:nvSpPr>
        <p:spPr>
          <a:xfrm>
            <a:off x="175361" y="33912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341" name="Picture 340">
            <a:extLst>
              <a:ext uri="{FF2B5EF4-FFF2-40B4-BE49-F238E27FC236}">
                <a16:creationId xmlns:a16="http://schemas.microsoft.com/office/drawing/2014/main" id="{3AE79A91-DBCA-B04F-86D2-8C67D8B74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356599">
            <a:off x="469635" y="512806"/>
            <a:ext cx="1984690" cy="1776834"/>
          </a:xfrm>
          <a:prstGeom prst="rect">
            <a:avLst/>
          </a:prstGeom>
        </p:spPr>
      </p:pic>
      <p:sp>
        <p:nvSpPr>
          <p:cNvPr id="342" name="Rectangle 341">
            <a:extLst>
              <a:ext uri="{FF2B5EF4-FFF2-40B4-BE49-F238E27FC236}">
                <a16:creationId xmlns:a16="http://schemas.microsoft.com/office/drawing/2014/main" id="{F75C4B3F-1E94-C149-8E84-592EFC0203BD}"/>
              </a:ext>
            </a:extLst>
          </p:cNvPr>
          <p:cNvSpPr/>
          <p:nvPr/>
        </p:nvSpPr>
        <p:spPr>
          <a:xfrm>
            <a:off x="1028546" y="1228555"/>
            <a:ext cx="643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119,260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06E46C3-6DC3-5D42-9A92-91CB9ECBDE67}"/>
              </a:ext>
            </a:extLst>
          </p:cNvPr>
          <p:cNvSpPr/>
          <p:nvPr/>
        </p:nvSpPr>
        <p:spPr>
          <a:xfrm>
            <a:off x="1899938" y="462237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6,273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CE611B37-60D6-3643-9E04-5C0F6BE3FF41}"/>
              </a:ext>
            </a:extLst>
          </p:cNvPr>
          <p:cNvSpPr/>
          <p:nvPr/>
        </p:nvSpPr>
        <p:spPr>
          <a:xfrm>
            <a:off x="1683406" y="1105445"/>
            <a:ext cx="5725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11,751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79DA98BE-5257-A44F-9B35-D1D4BBBF579D}"/>
              </a:ext>
            </a:extLst>
          </p:cNvPr>
          <p:cNvSpPr/>
          <p:nvPr/>
        </p:nvSpPr>
        <p:spPr>
          <a:xfrm>
            <a:off x="2544245" y="339126"/>
            <a:ext cx="2398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E9609-692A-054E-ABCC-D8CC0CE6BA7D}"/>
              </a:ext>
            </a:extLst>
          </p:cNvPr>
          <p:cNvSpPr/>
          <p:nvPr/>
        </p:nvSpPr>
        <p:spPr>
          <a:xfrm>
            <a:off x="2966156" y="220345"/>
            <a:ext cx="914400" cy="237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E216DCC6-B0E5-B140-B7FC-C957493D2D17}"/>
              </a:ext>
            </a:extLst>
          </p:cNvPr>
          <p:cNvSpPr/>
          <p:nvPr/>
        </p:nvSpPr>
        <p:spPr>
          <a:xfrm>
            <a:off x="2560414" y="671200"/>
            <a:ext cx="365113" cy="1431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84176CEC-7978-E945-B3CE-0A9D427267C5}"/>
              </a:ext>
            </a:extLst>
          </p:cNvPr>
          <p:cNvSpPr/>
          <p:nvPr/>
        </p:nvSpPr>
        <p:spPr>
          <a:xfrm>
            <a:off x="2604476" y="678772"/>
            <a:ext cx="3626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40915FE-9D70-A848-9165-02BE998CB65E}"/>
              </a:ext>
            </a:extLst>
          </p:cNvPr>
          <p:cNvSpPr/>
          <p:nvPr/>
        </p:nvSpPr>
        <p:spPr>
          <a:xfrm>
            <a:off x="2557989" y="118116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2F5FCC46-D40B-F04C-9014-903808771E6E}"/>
              </a:ext>
            </a:extLst>
          </p:cNvPr>
          <p:cNvSpPr/>
          <p:nvPr/>
        </p:nvSpPr>
        <p:spPr>
          <a:xfrm>
            <a:off x="2557990" y="1683551"/>
            <a:ext cx="455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EB&amp;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5D3CBA55-CAA7-7D47-ABEC-7521BEC1E0F2}"/>
              </a:ext>
            </a:extLst>
          </p:cNvPr>
          <p:cNvSpPr/>
          <p:nvPr/>
        </p:nvSpPr>
        <p:spPr>
          <a:xfrm>
            <a:off x="2953552" y="2245992"/>
            <a:ext cx="2095655" cy="237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DE5C72EA-58D3-C74D-AE63-AE69B8B65DA6}"/>
              </a:ext>
            </a:extLst>
          </p:cNvPr>
          <p:cNvSpPr/>
          <p:nvPr/>
        </p:nvSpPr>
        <p:spPr>
          <a:xfrm>
            <a:off x="2931613" y="220191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0DEB2FE6-582E-4344-AC15-0E05C4E5FD0E}"/>
              </a:ext>
            </a:extLst>
          </p:cNvPr>
          <p:cNvSpPr/>
          <p:nvPr/>
        </p:nvSpPr>
        <p:spPr>
          <a:xfrm>
            <a:off x="3230331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82F31770-A26F-7146-B31B-494E68AF02FE}"/>
              </a:ext>
            </a:extLst>
          </p:cNvPr>
          <p:cNvSpPr/>
          <p:nvPr/>
        </p:nvSpPr>
        <p:spPr>
          <a:xfrm>
            <a:off x="3713395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E22F19AB-826A-4843-AE79-C7BB427BD04C}"/>
              </a:ext>
            </a:extLst>
          </p:cNvPr>
          <p:cNvSpPr/>
          <p:nvPr/>
        </p:nvSpPr>
        <p:spPr>
          <a:xfrm>
            <a:off x="4196459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907B1666-CE03-3342-BF96-DE4589007222}"/>
              </a:ext>
            </a:extLst>
          </p:cNvPr>
          <p:cNvSpPr/>
          <p:nvPr/>
        </p:nvSpPr>
        <p:spPr>
          <a:xfrm>
            <a:off x="4679525" y="2201912"/>
            <a:ext cx="5100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81A27348-4F60-C44C-B6F1-F891FBD80DC1}"/>
              </a:ext>
            </a:extLst>
          </p:cNvPr>
          <p:cNvSpPr/>
          <p:nvPr/>
        </p:nvSpPr>
        <p:spPr>
          <a:xfrm>
            <a:off x="578578" y="3497698"/>
            <a:ext cx="91440" cy="724467"/>
          </a:xfrm>
          <a:prstGeom prst="rect">
            <a:avLst/>
          </a:prstGeom>
          <a:solidFill>
            <a:srgbClr val="91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4184A6-9DA0-FE49-BD8F-69B2DA9618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139" y="5185754"/>
            <a:ext cx="1681956" cy="8172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C9FC795-FEB1-8944-8BEF-02D3F875B8EF}"/>
              </a:ext>
            </a:extLst>
          </p:cNvPr>
          <p:cNvSpPr/>
          <p:nvPr/>
        </p:nvSpPr>
        <p:spPr>
          <a:xfrm>
            <a:off x="785805" y="5783946"/>
            <a:ext cx="1992456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7849BA-F9CC-944C-8888-EC4B17960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7877" y="5782451"/>
            <a:ext cx="1336673" cy="688015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40ECC444-BA97-FE43-9315-2BE71CADA851}"/>
              </a:ext>
            </a:extLst>
          </p:cNvPr>
          <p:cNvSpPr/>
          <p:nvPr/>
        </p:nvSpPr>
        <p:spPr>
          <a:xfrm>
            <a:off x="802099" y="6280750"/>
            <a:ext cx="1992456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219C66-1A93-BD40-A73A-9507DB9A4A92}"/>
              </a:ext>
            </a:extLst>
          </p:cNvPr>
          <p:cNvSpPr/>
          <p:nvPr/>
        </p:nvSpPr>
        <p:spPr>
          <a:xfrm>
            <a:off x="1397028" y="5255507"/>
            <a:ext cx="487952" cy="10471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27070A97-C8DA-914A-A0F0-0BBA95EED98F}"/>
              </a:ext>
            </a:extLst>
          </p:cNvPr>
          <p:cNvSpPr/>
          <p:nvPr/>
        </p:nvSpPr>
        <p:spPr>
          <a:xfrm rot="16200000">
            <a:off x="1000398" y="5976831"/>
            <a:ext cx="562821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65A39179-EA06-8C42-82FB-484CFFC71912}"/>
              </a:ext>
            </a:extLst>
          </p:cNvPr>
          <p:cNvSpPr/>
          <p:nvPr/>
        </p:nvSpPr>
        <p:spPr>
          <a:xfrm rot="16200000">
            <a:off x="537589" y="5311324"/>
            <a:ext cx="748206" cy="219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472F7BD4-2549-A944-AEC5-8F5D33FAAA95}"/>
              </a:ext>
            </a:extLst>
          </p:cNvPr>
          <p:cNvSpPr txBox="1"/>
          <p:nvPr/>
        </p:nvSpPr>
        <p:spPr>
          <a:xfrm>
            <a:off x="285552" y="5363761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Canonical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44D7418D-7C77-264B-A236-D71CCC8FE973}"/>
              </a:ext>
            </a:extLst>
          </p:cNvPr>
          <p:cNvSpPr txBox="1"/>
          <p:nvPr/>
        </p:nvSpPr>
        <p:spPr>
          <a:xfrm>
            <a:off x="219638" y="5810512"/>
            <a:ext cx="12442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 enriched in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 in both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and MEF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426D09B0-EFFA-824D-9275-9264A384D6D2}"/>
              </a:ext>
            </a:extLst>
          </p:cNvPr>
          <p:cNvSpPr/>
          <p:nvPr/>
        </p:nvSpPr>
        <p:spPr>
          <a:xfrm>
            <a:off x="1989914" y="5255508"/>
            <a:ext cx="114021" cy="104711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19F76C6E-2ED6-504E-A9C5-1384608A6126}"/>
              </a:ext>
            </a:extLst>
          </p:cNvPr>
          <p:cNvSpPr/>
          <p:nvPr/>
        </p:nvSpPr>
        <p:spPr>
          <a:xfrm>
            <a:off x="175361" y="504681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B4615-5FE0-FD47-A861-0C112ECB8EFE}"/>
              </a:ext>
            </a:extLst>
          </p:cNvPr>
          <p:cNvSpPr txBox="1"/>
          <p:nvPr/>
        </p:nvSpPr>
        <p:spPr>
          <a:xfrm>
            <a:off x="5286362" y="369316"/>
            <a:ext cx="127631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Promoter(&lt;1kb)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Promoter(1-2kb)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Promoter(2-3kb)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Promoter(3-4kb)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Promoter(4-5kb)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5’ 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3’UTR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Downstream(&lt;300)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Distal Intergenic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DBB13C8-EDCD-B749-A57E-07D9573C1558}"/>
              </a:ext>
            </a:extLst>
          </p:cNvPr>
          <p:cNvSpPr/>
          <p:nvPr/>
        </p:nvSpPr>
        <p:spPr>
          <a:xfrm>
            <a:off x="2557849" y="5046813"/>
            <a:ext cx="227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F00C5DC-C1C9-E44D-BAA6-B7BE35D403B9}"/>
              </a:ext>
            </a:extLst>
          </p:cNvPr>
          <p:cNvSpPr txBox="1"/>
          <p:nvPr/>
        </p:nvSpPr>
        <p:spPr>
          <a:xfrm>
            <a:off x="3245101" y="5582929"/>
            <a:ext cx="2419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Nucleosome binding assays and etc.</a:t>
            </a:r>
          </a:p>
        </p:txBody>
      </p:sp>
    </p:spTree>
    <p:extLst>
      <p:ext uri="{BB962C8B-B14F-4D97-AF65-F5344CB8AC3E}">
        <p14:creationId xmlns:p14="http://schemas.microsoft.com/office/powerpoint/2010/main" val="327406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CF8B6-DBD3-2D4E-AC9E-D7EF50D7EDC7}"/>
              </a:ext>
            </a:extLst>
          </p:cNvPr>
          <p:cNvCxnSpPr>
            <a:cxnSpLocks/>
          </p:cNvCxnSpPr>
          <p:nvPr/>
        </p:nvCxnSpPr>
        <p:spPr>
          <a:xfrm>
            <a:off x="599115" y="684022"/>
            <a:ext cx="1512700" cy="9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8C07F-DDEE-CA4F-B13A-3ED42DC84083}"/>
              </a:ext>
            </a:extLst>
          </p:cNvPr>
          <p:cNvSpPr/>
          <p:nvPr/>
        </p:nvSpPr>
        <p:spPr>
          <a:xfrm>
            <a:off x="669319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D567B-9FD8-6D41-9C10-5467D651C596}"/>
              </a:ext>
            </a:extLst>
          </p:cNvPr>
          <p:cNvSpPr/>
          <p:nvPr/>
        </p:nvSpPr>
        <p:spPr>
          <a:xfrm>
            <a:off x="1174835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7117BA-956E-5E4B-B37E-6BA2139E39F7}"/>
              </a:ext>
            </a:extLst>
          </p:cNvPr>
          <p:cNvSpPr/>
          <p:nvPr/>
        </p:nvSpPr>
        <p:spPr>
          <a:xfrm>
            <a:off x="3003179" y="461048"/>
            <a:ext cx="553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42350-E218-9043-B9AB-4AA5F055BBB4}"/>
              </a:ext>
            </a:extLst>
          </p:cNvPr>
          <p:cNvSpPr/>
          <p:nvPr/>
        </p:nvSpPr>
        <p:spPr>
          <a:xfrm>
            <a:off x="1680351" y="66452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0E6A20-46E4-CA41-8132-F7A71CF9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1197" y="3083922"/>
            <a:ext cx="157418" cy="5020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B98A28-AF20-9746-A402-6A2D448C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43051" y="3082545"/>
            <a:ext cx="157420" cy="5048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8771D01-FDA1-BF4B-9F4A-498814755772}"/>
              </a:ext>
            </a:extLst>
          </p:cNvPr>
          <p:cNvSpPr txBox="1"/>
          <p:nvPr/>
        </p:nvSpPr>
        <p:spPr>
          <a:xfrm>
            <a:off x="91404" y="304274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7D9DC5-B574-BE40-A205-91A34015FB48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1DA52-C268-954A-AE37-7EFACC76C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47" y="882499"/>
            <a:ext cx="5833942" cy="2254047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283E1BE4-457B-5949-AC16-DB8FEB56C6C4}"/>
              </a:ext>
            </a:extLst>
          </p:cNvPr>
          <p:cNvSpPr/>
          <p:nvPr/>
        </p:nvSpPr>
        <p:spPr>
          <a:xfrm>
            <a:off x="2798783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896BD-C597-B94B-BA6E-2C9C22BE9C42}"/>
              </a:ext>
            </a:extLst>
          </p:cNvPr>
          <p:cNvSpPr/>
          <p:nvPr/>
        </p:nvSpPr>
        <p:spPr>
          <a:xfrm>
            <a:off x="3304299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0C787120-C3A7-3A4E-81B9-8206B6B3F413}"/>
              </a:ext>
            </a:extLst>
          </p:cNvPr>
          <p:cNvSpPr/>
          <p:nvPr/>
        </p:nvSpPr>
        <p:spPr>
          <a:xfrm>
            <a:off x="3809815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875F815-A700-6A4B-B084-E8430B938D2F}"/>
              </a:ext>
            </a:extLst>
          </p:cNvPr>
          <p:cNvSpPr/>
          <p:nvPr/>
        </p:nvSpPr>
        <p:spPr>
          <a:xfrm>
            <a:off x="4928248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C04A506-0F3D-5741-9960-39B257AACE25}"/>
              </a:ext>
            </a:extLst>
          </p:cNvPr>
          <p:cNvSpPr/>
          <p:nvPr/>
        </p:nvSpPr>
        <p:spPr>
          <a:xfrm>
            <a:off x="5433763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9FA56CE-4D7B-F747-BB69-27CBE9DFA242}"/>
              </a:ext>
            </a:extLst>
          </p:cNvPr>
          <p:cNvSpPr/>
          <p:nvPr/>
        </p:nvSpPr>
        <p:spPr>
          <a:xfrm>
            <a:off x="5939278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01F52DDB-C8FE-6443-8B06-FDB122AC0CA6}"/>
              </a:ext>
            </a:extLst>
          </p:cNvPr>
          <p:cNvSpPr/>
          <p:nvPr/>
        </p:nvSpPr>
        <p:spPr>
          <a:xfrm>
            <a:off x="2200734" y="66938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F15D6E0-126E-C64F-B068-873AEE7AD86A}"/>
              </a:ext>
            </a:extLst>
          </p:cNvPr>
          <p:cNvSpPr/>
          <p:nvPr/>
        </p:nvSpPr>
        <p:spPr>
          <a:xfrm>
            <a:off x="4330199" y="66938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2343B33-7718-4F4A-85E8-2006E2B371B9}"/>
              </a:ext>
            </a:extLst>
          </p:cNvPr>
          <p:cNvCxnSpPr>
            <a:cxnSpLocks/>
          </p:cNvCxnSpPr>
          <p:nvPr/>
        </p:nvCxnSpPr>
        <p:spPr>
          <a:xfrm>
            <a:off x="2198208" y="682320"/>
            <a:ext cx="1989626" cy="1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3CAA6DC9-12D5-7547-B579-B5627DEBBA1E}"/>
              </a:ext>
            </a:extLst>
          </p:cNvPr>
          <p:cNvCxnSpPr>
            <a:cxnSpLocks/>
          </p:cNvCxnSpPr>
          <p:nvPr/>
        </p:nvCxnSpPr>
        <p:spPr>
          <a:xfrm>
            <a:off x="4309778" y="682320"/>
            <a:ext cx="2063832" cy="8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D19A080-6612-A94B-85F7-D525C5EB1306}"/>
              </a:ext>
            </a:extLst>
          </p:cNvPr>
          <p:cNvSpPr/>
          <p:nvPr/>
        </p:nvSpPr>
        <p:spPr>
          <a:xfrm>
            <a:off x="4926427" y="461048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20384E4-0490-D440-B198-E4995994742D}"/>
              </a:ext>
            </a:extLst>
          </p:cNvPr>
          <p:cNvSpPr/>
          <p:nvPr/>
        </p:nvSpPr>
        <p:spPr>
          <a:xfrm>
            <a:off x="906180" y="461048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F39CECF-2869-E645-AD0F-7D0B3C1B6C51}"/>
              </a:ext>
            </a:extLst>
          </p:cNvPr>
          <p:cNvGrpSpPr/>
          <p:nvPr/>
        </p:nvGrpSpPr>
        <p:grpSpPr>
          <a:xfrm>
            <a:off x="1026526" y="3095962"/>
            <a:ext cx="669202" cy="215444"/>
            <a:chOff x="565959" y="3347419"/>
            <a:chExt cx="696686" cy="215444"/>
          </a:xfrm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C7342DE6-CA4F-6549-89B8-12363144691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EA2C1E36-3D4D-5041-83DC-FF33413D3E7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568BDEE-855A-EF42-B88A-7A5FEFE1677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6C8986C-EF52-A742-AD36-1A3C54297AA6}"/>
              </a:ext>
            </a:extLst>
          </p:cNvPr>
          <p:cNvGrpSpPr/>
          <p:nvPr/>
        </p:nvGrpSpPr>
        <p:grpSpPr>
          <a:xfrm>
            <a:off x="494862" y="3095962"/>
            <a:ext cx="669202" cy="215444"/>
            <a:chOff x="565959" y="3347419"/>
            <a:chExt cx="696686" cy="215444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A669F6D7-8BDF-D840-AEAC-8B483D1A3DC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2179775-C2DF-DC4B-98AB-0460235A4B08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5C431E95-2444-D548-91F2-8DA9A0DACB4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75DFDFD-4410-FA41-A34B-DBDDD984DA5B}"/>
              </a:ext>
            </a:extLst>
          </p:cNvPr>
          <p:cNvGrpSpPr/>
          <p:nvPr/>
        </p:nvGrpSpPr>
        <p:grpSpPr>
          <a:xfrm>
            <a:off x="1558190" y="3095962"/>
            <a:ext cx="669202" cy="215444"/>
            <a:chOff x="565959" y="3347419"/>
            <a:chExt cx="696686" cy="215444"/>
          </a:xfrm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975B34D-7CAC-5846-BED3-BF6F7D0698B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E1130E1B-C4E6-044E-BBEB-054D52B60797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71B4B7F6-CA2D-DE46-9CB8-9B7196115CE0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6F0EDDCC-AD7C-8A4A-A542-EF14E26D6D01}"/>
              </a:ext>
            </a:extLst>
          </p:cNvPr>
          <p:cNvGrpSpPr/>
          <p:nvPr/>
        </p:nvGrpSpPr>
        <p:grpSpPr>
          <a:xfrm>
            <a:off x="2089854" y="3095962"/>
            <a:ext cx="669202" cy="215444"/>
            <a:chOff x="565959" y="3347419"/>
            <a:chExt cx="696686" cy="215444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4F04C71-19FE-604B-9454-FC6A59C1578E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E41FB19-5F96-244C-8D03-62B12944395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31D3426F-952F-5D4D-919A-E534821B1C6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206E8302-8AC3-784C-9F30-7B352EFAABD2}"/>
              </a:ext>
            </a:extLst>
          </p:cNvPr>
          <p:cNvGrpSpPr/>
          <p:nvPr/>
        </p:nvGrpSpPr>
        <p:grpSpPr>
          <a:xfrm>
            <a:off x="2621518" y="3095962"/>
            <a:ext cx="669202" cy="215444"/>
            <a:chOff x="565959" y="3347419"/>
            <a:chExt cx="696686" cy="215444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90138FB1-809D-7D46-8862-2A09E0220F89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31EF6025-64E8-CC47-A0AF-D7252E101BE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69ED01EE-B6A6-1E40-A72E-6C7EE03FA3A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550AC2E-E509-4845-835D-D750C4BEB828}"/>
              </a:ext>
            </a:extLst>
          </p:cNvPr>
          <p:cNvGrpSpPr/>
          <p:nvPr/>
        </p:nvGrpSpPr>
        <p:grpSpPr>
          <a:xfrm>
            <a:off x="3153182" y="3095962"/>
            <a:ext cx="669202" cy="215444"/>
            <a:chOff x="565959" y="3347419"/>
            <a:chExt cx="696686" cy="215444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BC187E16-C823-1541-9174-5F386EDCDE1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43B59D6-0CC9-F842-B129-7D0FC509A29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98FA23D3-0497-674B-ABC7-3FF40806A63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1DF8CC21-2A53-3C48-A145-97E431401F59}"/>
              </a:ext>
            </a:extLst>
          </p:cNvPr>
          <p:cNvGrpSpPr/>
          <p:nvPr/>
        </p:nvGrpSpPr>
        <p:grpSpPr>
          <a:xfrm>
            <a:off x="3684846" y="3095962"/>
            <a:ext cx="669202" cy="215444"/>
            <a:chOff x="565959" y="3347419"/>
            <a:chExt cx="696686" cy="21544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71F3EAD-34C6-2343-B5F9-DA0A64A307F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8E490BD4-A527-0E44-B289-81A47B9A727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D67B6383-D7CE-284C-8928-5733E962C9DE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31D2A9F-8AA7-3D49-810E-4EDFD5E89246}"/>
              </a:ext>
            </a:extLst>
          </p:cNvPr>
          <p:cNvGrpSpPr/>
          <p:nvPr/>
        </p:nvGrpSpPr>
        <p:grpSpPr>
          <a:xfrm>
            <a:off x="4216510" y="3095962"/>
            <a:ext cx="669202" cy="215444"/>
            <a:chOff x="565959" y="3347419"/>
            <a:chExt cx="696686" cy="215444"/>
          </a:xfrm>
        </p:grpSpPr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221840D-9C2D-E44B-B852-8860D5C1475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A330B8C-FC95-AA41-890B-1B16E713F17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2FBD6C7-AC58-984E-8CD9-9885002E28C7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791845A0-0D06-B249-BD05-361519BADC4D}"/>
              </a:ext>
            </a:extLst>
          </p:cNvPr>
          <p:cNvGrpSpPr/>
          <p:nvPr/>
        </p:nvGrpSpPr>
        <p:grpSpPr>
          <a:xfrm>
            <a:off x="4748174" y="3095962"/>
            <a:ext cx="669202" cy="215444"/>
            <a:chOff x="565959" y="3347419"/>
            <a:chExt cx="696686" cy="215444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23C9177E-5D8E-6F49-810B-EBCA3239399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78D5C0C-64FC-4D49-86E9-6BCDC477518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094AB0C2-0584-1543-86C4-33E14867EA0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78CDEF57-9A32-5341-A77F-AC83C299814D}"/>
              </a:ext>
            </a:extLst>
          </p:cNvPr>
          <p:cNvGrpSpPr/>
          <p:nvPr/>
        </p:nvGrpSpPr>
        <p:grpSpPr>
          <a:xfrm>
            <a:off x="5279838" y="3095962"/>
            <a:ext cx="669202" cy="215444"/>
            <a:chOff x="565959" y="3347419"/>
            <a:chExt cx="696686" cy="215444"/>
          </a:xfrm>
        </p:grpSpPr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578DA0D6-5CE0-0C4A-8F6C-A15E7555472C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0F8F9B60-2CA8-4E45-B58C-1F011E07227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EAE46779-26BC-A341-912E-3F6D98E13080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8BDAEBCA-0971-E644-A571-B5F0A4C23ED3}"/>
              </a:ext>
            </a:extLst>
          </p:cNvPr>
          <p:cNvGrpSpPr/>
          <p:nvPr/>
        </p:nvGrpSpPr>
        <p:grpSpPr>
          <a:xfrm>
            <a:off x="5811500" y="3095962"/>
            <a:ext cx="669202" cy="215444"/>
            <a:chOff x="565959" y="3347419"/>
            <a:chExt cx="696686" cy="215444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B4976870-3E6D-DB43-828C-575D0818F09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C2D6736C-B8F2-C345-B21B-5831578433B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4250DFBD-D972-A94C-ADAA-0467DC6931D1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68" name="Picture 367">
            <a:extLst>
              <a:ext uri="{FF2B5EF4-FFF2-40B4-BE49-F238E27FC236}">
                <a16:creationId xmlns:a16="http://schemas.microsoft.com/office/drawing/2014/main" id="{EF9E0711-AD8F-1146-9106-08314C2C9A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1404" y="3083497"/>
            <a:ext cx="155448" cy="50292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2802F4BF-B78D-134C-881C-453A514DC8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89079" y="3083497"/>
            <a:ext cx="155448" cy="502920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688CFCB4-9096-9343-A6EE-4572E495A7D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16754" y="3083497"/>
            <a:ext cx="155448" cy="502920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F8DCDA71-2355-9D43-9029-BC434FE0670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44426" y="3083497"/>
            <a:ext cx="155448" cy="502920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B421398C-2926-1C44-AB7F-6048AA216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72631" y="3082545"/>
            <a:ext cx="157420" cy="504825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EEEF4927-2CE2-D241-8F3B-66039E3A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02211" y="3082545"/>
            <a:ext cx="157420" cy="504825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A322DF21-AE9B-3746-9D2F-39F030490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31791" y="3082545"/>
            <a:ext cx="157420" cy="504825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BA35037B-B3F3-4F42-804B-AA403A47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8023" y="3083922"/>
            <a:ext cx="157418" cy="502071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1523F9B0-59B1-5945-B374-D07F8C3C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14849" y="3083922"/>
            <a:ext cx="157418" cy="502071"/>
          </a:xfrm>
          <a:prstGeom prst="rect">
            <a:avLst/>
          </a:prstGeom>
        </p:spPr>
      </p:pic>
      <p:sp>
        <p:nvSpPr>
          <p:cNvPr id="377" name="Rectangle 376">
            <a:extLst>
              <a:ext uri="{FF2B5EF4-FFF2-40B4-BE49-F238E27FC236}">
                <a16:creationId xmlns:a16="http://schemas.microsoft.com/office/drawing/2014/main" id="{F8022981-8F2D-A242-B9C0-D7A109FB6801}"/>
              </a:ext>
            </a:extLst>
          </p:cNvPr>
          <p:cNvSpPr/>
          <p:nvPr/>
        </p:nvSpPr>
        <p:spPr>
          <a:xfrm>
            <a:off x="856548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47BA20E0-831F-254C-870A-197759735093}"/>
              </a:ext>
            </a:extLst>
          </p:cNvPr>
          <p:cNvSpPr/>
          <p:nvPr/>
        </p:nvSpPr>
        <p:spPr>
          <a:xfrm>
            <a:off x="1383629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40ABECC9-1878-304F-AA8C-CDE6EDDA2305}"/>
              </a:ext>
            </a:extLst>
          </p:cNvPr>
          <p:cNvSpPr/>
          <p:nvPr/>
        </p:nvSpPr>
        <p:spPr>
          <a:xfrm>
            <a:off x="1910710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E172C98-B08C-A54A-A67C-4DF1CC5AE9B3}"/>
              </a:ext>
            </a:extLst>
          </p:cNvPr>
          <p:cNvSpPr/>
          <p:nvPr/>
        </p:nvSpPr>
        <p:spPr>
          <a:xfrm>
            <a:off x="2437791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466A7E2C-689C-124B-BCEA-D8E371723C18}"/>
              </a:ext>
            </a:extLst>
          </p:cNvPr>
          <p:cNvSpPr/>
          <p:nvPr/>
        </p:nvSpPr>
        <p:spPr>
          <a:xfrm>
            <a:off x="2964872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8F8F147C-E399-B440-965F-9D787A3ADF47}"/>
              </a:ext>
            </a:extLst>
          </p:cNvPr>
          <p:cNvSpPr/>
          <p:nvPr/>
        </p:nvSpPr>
        <p:spPr>
          <a:xfrm>
            <a:off x="3491953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4B1EB865-8834-C447-8500-AEC0B679E247}"/>
              </a:ext>
            </a:extLst>
          </p:cNvPr>
          <p:cNvSpPr/>
          <p:nvPr/>
        </p:nvSpPr>
        <p:spPr>
          <a:xfrm>
            <a:off x="4019034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F353175D-EED0-D249-AB44-296038447BC9}"/>
              </a:ext>
            </a:extLst>
          </p:cNvPr>
          <p:cNvSpPr/>
          <p:nvPr/>
        </p:nvSpPr>
        <p:spPr>
          <a:xfrm>
            <a:off x="4546115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65ED64D4-43CB-AD4F-80C0-5681F2E27FAD}"/>
              </a:ext>
            </a:extLst>
          </p:cNvPr>
          <p:cNvSpPr/>
          <p:nvPr/>
        </p:nvSpPr>
        <p:spPr>
          <a:xfrm>
            <a:off x="5073196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87ADCE1-8840-3645-9EEC-E0D4328F5EE5}"/>
              </a:ext>
            </a:extLst>
          </p:cNvPr>
          <p:cNvSpPr/>
          <p:nvPr/>
        </p:nvSpPr>
        <p:spPr>
          <a:xfrm>
            <a:off x="5600277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AC179D6E-5C06-7D47-B93F-AB4D2A8EF58B}"/>
              </a:ext>
            </a:extLst>
          </p:cNvPr>
          <p:cNvSpPr/>
          <p:nvPr/>
        </p:nvSpPr>
        <p:spPr>
          <a:xfrm>
            <a:off x="6127358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C6714C6A-FF71-8D48-B2F0-75AD80C89214}"/>
              </a:ext>
            </a:extLst>
          </p:cNvPr>
          <p:cNvSpPr/>
          <p:nvPr/>
        </p:nvSpPr>
        <p:spPr>
          <a:xfrm>
            <a:off x="18520" y="1182985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(4,222)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7E104946-0244-5D47-A16D-0E19526D2FCA}"/>
              </a:ext>
            </a:extLst>
          </p:cNvPr>
          <p:cNvSpPr/>
          <p:nvPr/>
        </p:nvSpPr>
        <p:spPr>
          <a:xfrm>
            <a:off x="-52013" y="1971367"/>
            <a:ext cx="729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(111,167)</a:t>
            </a: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98FABDFE-C82C-5147-A8D1-FD3C7AC89A1B}"/>
              </a:ext>
            </a:extLst>
          </p:cNvPr>
          <p:cNvSpPr/>
          <p:nvPr/>
        </p:nvSpPr>
        <p:spPr>
          <a:xfrm>
            <a:off x="-96749" y="2702796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(12,170)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CE3B72F9-9394-5D40-A585-07E616B9CEBE}"/>
              </a:ext>
            </a:extLst>
          </p:cNvPr>
          <p:cNvSpPr/>
          <p:nvPr/>
        </p:nvSpPr>
        <p:spPr>
          <a:xfrm>
            <a:off x="242475" y="46473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0D368E1-A8D0-1C45-AE67-86FD47766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47" y="3911655"/>
            <a:ext cx="4208626" cy="2250990"/>
          </a:xfrm>
          <a:prstGeom prst="rect">
            <a:avLst/>
          </a:prstGeom>
        </p:spPr>
      </p:pic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9A2A88F-8D3E-7047-B49C-C4A773CFA94B}"/>
              </a:ext>
            </a:extLst>
          </p:cNvPr>
          <p:cNvGrpSpPr/>
          <p:nvPr/>
        </p:nvGrpSpPr>
        <p:grpSpPr>
          <a:xfrm>
            <a:off x="494862" y="6130793"/>
            <a:ext cx="669202" cy="215444"/>
            <a:chOff x="565959" y="3347419"/>
            <a:chExt cx="696686" cy="215444"/>
          </a:xfrm>
        </p:grpSpPr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D5A9B55-276C-0D49-9A8F-49819F98C8C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A75B40C2-02EC-3842-91F5-341E3B784B9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D54D1D2-EC70-9C41-A7A4-4B943FD51F6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D5B1212B-B6DF-6048-B18C-30AD12F17D08}"/>
              </a:ext>
            </a:extLst>
          </p:cNvPr>
          <p:cNvGrpSpPr/>
          <p:nvPr/>
        </p:nvGrpSpPr>
        <p:grpSpPr>
          <a:xfrm>
            <a:off x="1024814" y="6130793"/>
            <a:ext cx="669202" cy="215444"/>
            <a:chOff x="565959" y="3347419"/>
            <a:chExt cx="696686" cy="215444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A669D8C-643B-1E47-B4B7-0A112D5EDAE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6A1A97B9-FF92-8044-B5EE-4DFF652D7EAD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6D31282E-348F-AC4E-A10A-E3D980D0651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A19C2070-CBF0-D34F-AF47-6B22BFA28981}"/>
              </a:ext>
            </a:extLst>
          </p:cNvPr>
          <p:cNvGrpSpPr/>
          <p:nvPr/>
        </p:nvGrpSpPr>
        <p:grpSpPr>
          <a:xfrm>
            <a:off x="1554766" y="6130793"/>
            <a:ext cx="669202" cy="215444"/>
            <a:chOff x="565959" y="3347419"/>
            <a:chExt cx="696686" cy="215444"/>
          </a:xfrm>
        </p:grpSpPr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A4D36E45-96B7-4F4C-91BF-15AEE85F3FA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B7A1C3E5-B753-3A4D-A4E8-91AA0AE4851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60B8ECA7-4502-D849-B99E-44BB13541D3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DA57E363-2F19-A344-B12C-65F12C003692}"/>
              </a:ext>
            </a:extLst>
          </p:cNvPr>
          <p:cNvGrpSpPr/>
          <p:nvPr/>
        </p:nvGrpSpPr>
        <p:grpSpPr>
          <a:xfrm>
            <a:off x="2084718" y="6130793"/>
            <a:ext cx="669202" cy="215444"/>
            <a:chOff x="565959" y="3347419"/>
            <a:chExt cx="696686" cy="215444"/>
          </a:xfrm>
        </p:grpSpPr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91705807-4BC6-1D4D-AF1D-18A80A7C711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4042B9D7-24CF-9E47-8FA7-FCEE92C4B62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2E339F0D-7749-BE47-BA7C-4ADC52BEF147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5E822BA-955C-B74C-AC53-6CA10D128A11}"/>
              </a:ext>
            </a:extLst>
          </p:cNvPr>
          <p:cNvGrpSpPr/>
          <p:nvPr/>
        </p:nvGrpSpPr>
        <p:grpSpPr>
          <a:xfrm>
            <a:off x="2614670" y="6130793"/>
            <a:ext cx="669202" cy="215444"/>
            <a:chOff x="565959" y="3347419"/>
            <a:chExt cx="696686" cy="215444"/>
          </a:xfrm>
        </p:grpSpPr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DD7977F-94C4-0F46-A37D-89C192F76E2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F43986A-ACC7-8349-B62B-AF80D7E5C81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D74455A5-6A05-B043-ACEF-672CA92E438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8E384D4-D027-1F4E-9F04-0397558FB19C}"/>
              </a:ext>
            </a:extLst>
          </p:cNvPr>
          <p:cNvGrpSpPr/>
          <p:nvPr/>
        </p:nvGrpSpPr>
        <p:grpSpPr>
          <a:xfrm>
            <a:off x="3144622" y="6130793"/>
            <a:ext cx="669202" cy="215444"/>
            <a:chOff x="565959" y="3347419"/>
            <a:chExt cx="696686" cy="215444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DE581D30-0699-3C46-9221-87DEDE60A7B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C661D675-7DD6-2547-B2DF-E16C47711B61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B04F174-0E84-7C45-A953-857B1A935E5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41DF8B8A-704D-4B4F-89FB-63357ED850C5}"/>
              </a:ext>
            </a:extLst>
          </p:cNvPr>
          <p:cNvGrpSpPr/>
          <p:nvPr/>
        </p:nvGrpSpPr>
        <p:grpSpPr>
          <a:xfrm>
            <a:off x="3674574" y="6130793"/>
            <a:ext cx="669202" cy="215444"/>
            <a:chOff x="565959" y="3347419"/>
            <a:chExt cx="696686" cy="215444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7DFCC1E1-8D99-754E-9C7B-44D23DFD2BC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FF3D494-D8AE-524B-92FA-ACCC11449D1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5195483D-7894-A84C-8ACA-76FF80C82A51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B3D585AE-D171-104F-AC0A-9BE25743DF87}"/>
              </a:ext>
            </a:extLst>
          </p:cNvPr>
          <p:cNvGrpSpPr/>
          <p:nvPr/>
        </p:nvGrpSpPr>
        <p:grpSpPr>
          <a:xfrm>
            <a:off x="4204527" y="6130793"/>
            <a:ext cx="669202" cy="215444"/>
            <a:chOff x="565959" y="3347419"/>
            <a:chExt cx="696686" cy="215444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E94962BD-4AFC-3743-A072-B0092C754CB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D311189-EAE5-434B-9FA8-62176144416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67E40EB5-8FD4-5342-9733-EE9811D93344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85619D72-07D3-ED4B-9EC9-49D33B19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5242" y="6129229"/>
            <a:ext cx="157418" cy="50207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D17F206F-2A08-3B4C-BB60-2AAF4F99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3063" y="6129229"/>
            <a:ext cx="157418" cy="50207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266C7BEE-ED20-BE4E-82B9-36A919E9E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2260" y="6127852"/>
            <a:ext cx="157420" cy="504825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1A0CB0AE-A471-2846-8200-FB9830F1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2835" y="6127852"/>
            <a:ext cx="157420" cy="504825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940AAEE8-AB37-2F48-B531-C365F27D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53410" y="6127852"/>
            <a:ext cx="157420" cy="504825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5AF4260D-DD9D-D741-AF4F-710E4B44D07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4018" y="6128804"/>
            <a:ext cx="155448" cy="502920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43C147FD-AB0E-3747-83FC-2FB8E431D2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12688" y="6128804"/>
            <a:ext cx="155448" cy="50292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F606797-6A99-9C4D-8EA2-6E664248CB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41357" y="6128804"/>
            <a:ext cx="155448" cy="502920"/>
          </a:xfrm>
          <a:prstGeom prst="rect">
            <a:avLst/>
          </a:prstGeom>
        </p:spPr>
      </p:pic>
      <p:sp>
        <p:nvSpPr>
          <p:cNvPr id="432" name="Rectangle 431">
            <a:extLst>
              <a:ext uri="{FF2B5EF4-FFF2-40B4-BE49-F238E27FC236}">
                <a16:creationId xmlns:a16="http://schemas.microsoft.com/office/drawing/2014/main" id="{5BADB90F-183A-2544-9662-0F69982F7CEC}"/>
              </a:ext>
            </a:extLst>
          </p:cNvPr>
          <p:cNvSpPr/>
          <p:nvPr/>
        </p:nvSpPr>
        <p:spPr>
          <a:xfrm>
            <a:off x="841300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4DC4EE61-4E11-7A42-886C-8148C21077C1}"/>
              </a:ext>
            </a:extLst>
          </p:cNvPr>
          <p:cNvSpPr/>
          <p:nvPr/>
        </p:nvSpPr>
        <p:spPr>
          <a:xfrm>
            <a:off x="1368872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4539442D-4C8C-FD40-85AD-7E36640A64B6}"/>
              </a:ext>
            </a:extLst>
          </p:cNvPr>
          <p:cNvSpPr/>
          <p:nvPr/>
        </p:nvSpPr>
        <p:spPr>
          <a:xfrm>
            <a:off x="1927440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313698C-8D05-9D4F-B057-839B399C4B16}"/>
              </a:ext>
            </a:extLst>
          </p:cNvPr>
          <p:cNvSpPr/>
          <p:nvPr/>
        </p:nvSpPr>
        <p:spPr>
          <a:xfrm>
            <a:off x="2455012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E29942E5-5156-DB48-B9A0-7BF055B41C5E}"/>
              </a:ext>
            </a:extLst>
          </p:cNvPr>
          <p:cNvSpPr/>
          <p:nvPr/>
        </p:nvSpPr>
        <p:spPr>
          <a:xfrm>
            <a:off x="2990333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1A0D58E1-280A-7141-B15C-39E9DCF24AAA}"/>
              </a:ext>
            </a:extLst>
          </p:cNvPr>
          <p:cNvSpPr/>
          <p:nvPr/>
        </p:nvSpPr>
        <p:spPr>
          <a:xfrm>
            <a:off x="3417168" y="6274159"/>
            <a:ext cx="3577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62C532E7-DC06-0443-B095-4AE0AE2FB66A}"/>
              </a:ext>
            </a:extLst>
          </p:cNvPr>
          <p:cNvSpPr/>
          <p:nvPr/>
        </p:nvSpPr>
        <p:spPr>
          <a:xfrm>
            <a:off x="4006732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1E6CA568-E65B-DF46-A39B-09B409386047}"/>
              </a:ext>
            </a:extLst>
          </p:cNvPr>
          <p:cNvSpPr/>
          <p:nvPr/>
        </p:nvSpPr>
        <p:spPr>
          <a:xfrm>
            <a:off x="4534304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4D3FDD8D-C7C5-BB46-9108-F5187CF4ED4E}"/>
              </a:ext>
            </a:extLst>
          </p:cNvPr>
          <p:cNvSpPr txBox="1"/>
          <p:nvPr/>
        </p:nvSpPr>
        <p:spPr>
          <a:xfrm>
            <a:off x="57781" y="606923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B1891B6-2988-8B44-B6C0-DC7ED95D2F2A}"/>
              </a:ext>
            </a:extLst>
          </p:cNvPr>
          <p:cNvSpPr/>
          <p:nvPr/>
        </p:nvSpPr>
        <p:spPr>
          <a:xfrm>
            <a:off x="18520" y="4340789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(3,356)</a:t>
            </a: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4A7D9E09-AF9C-F243-A063-F2BAFA029D66}"/>
              </a:ext>
            </a:extLst>
          </p:cNvPr>
          <p:cNvSpPr/>
          <p:nvPr/>
        </p:nvSpPr>
        <p:spPr>
          <a:xfrm>
            <a:off x="18520" y="4968671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(8,488)</a:t>
            </a: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8CEB02AB-7316-F248-A5AC-737A19FE864B}"/>
              </a:ext>
            </a:extLst>
          </p:cNvPr>
          <p:cNvSpPr/>
          <p:nvPr/>
        </p:nvSpPr>
        <p:spPr>
          <a:xfrm>
            <a:off x="-96749" y="566269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(7,807)</a:t>
            </a:r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6BD5DCA0-AE39-604D-8617-443E67BCC03F}"/>
              </a:ext>
            </a:extLst>
          </p:cNvPr>
          <p:cNvCxnSpPr>
            <a:cxnSpLocks/>
          </p:cNvCxnSpPr>
          <p:nvPr/>
        </p:nvCxnSpPr>
        <p:spPr>
          <a:xfrm>
            <a:off x="608877" y="3711607"/>
            <a:ext cx="962650" cy="37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Rectangle 444">
            <a:extLst>
              <a:ext uri="{FF2B5EF4-FFF2-40B4-BE49-F238E27FC236}">
                <a16:creationId xmlns:a16="http://schemas.microsoft.com/office/drawing/2014/main" id="{1DDA7D5B-CCF3-9648-B92E-6F3CB6490630}"/>
              </a:ext>
            </a:extLst>
          </p:cNvPr>
          <p:cNvSpPr/>
          <p:nvPr/>
        </p:nvSpPr>
        <p:spPr>
          <a:xfrm>
            <a:off x="679081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6F4E3E51-F853-154F-A7DB-7791A2BD17F9}"/>
              </a:ext>
            </a:extLst>
          </p:cNvPr>
          <p:cNvSpPr/>
          <p:nvPr/>
        </p:nvSpPr>
        <p:spPr>
          <a:xfrm>
            <a:off x="1184597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764C3EAC-7132-AC42-B04F-B3F7C6D1E7B8}"/>
              </a:ext>
            </a:extLst>
          </p:cNvPr>
          <p:cNvSpPr/>
          <p:nvPr/>
        </p:nvSpPr>
        <p:spPr>
          <a:xfrm>
            <a:off x="2207941" y="3492306"/>
            <a:ext cx="553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390A7F27-BCD0-EC40-89DB-5B43CEEE3BEB}"/>
              </a:ext>
            </a:extLst>
          </p:cNvPr>
          <p:cNvSpPr/>
          <p:nvPr/>
        </p:nvSpPr>
        <p:spPr>
          <a:xfrm>
            <a:off x="1589376" y="3692113"/>
            <a:ext cx="6335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51E3C61-D5BB-324B-A83A-8632AD577B07}"/>
              </a:ext>
            </a:extLst>
          </p:cNvPr>
          <p:cNvSpPr/>
          <p:nvPr/>
        </p:nvSpPr>
        <p:spPr>
          <a:xfrm>
            <a:off x="2746553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EAA70502-6033-1F4D-9F95-077AB5550DD5}"/>
              </a:ext>
            </a:extLst>
          </p:cNvPr>
          <p:cNvSpPr/>
          <p:nvPr/>
        </p:nvSpPr>
        <p:spPr>
          <a:xfrm>
            <a:off x="3151332" y="3696971"/>
            <a:ext cx="6335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898871B-5BFF-FB4D-ADE9-B9FE7DB161FA}"/>
              </a:ext>
            </a:extLst>
          </p:cNvPr>
          <p:cNvSpPr/>
          <p:nvPr/>
        </p:nvSpPr>
        <p:spPr>
          <a:xfrm>
            <a:off x="3819577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0F923105-4778-1845-9CDE-F5BF7B1DE1DC}"/>
              </a:ext>
            </a:extLst>
          </p:cNvPr>
          <p:cNvSpPr/>
          <p:nvPr/>
        </p:nvSpPr>
        <p:spPr>
          <a:xfrm>
            <a:off x="2241492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859C4C80-1EAE-CC45-AC1A-9795B5579785}"/>
              </a:ext>
            </a:extLst>
          </p:cNvPr>
          <p:cNvSpPr/>
          <p:nvPr/>
        </p:nvSpPr>
        <p:spPr>
          <a:xfrm>
            <a:off x="4339961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84451D16-6400-734E-99E4-A0BEE3F6280D}"/>
              </a:ext>
            </a:extLst>
          </p:cNvPr>
          <p:cNvCxnSpPr>
            <a:cxnSpLocks/>
          </p:cNvCxnSpPr>
          <p:nvPr/>
        </p:nvCxnSpPr>
        <p:spPr>
          <a:xfrm>
            <a:off x="1641731" y="3709905"/>
            <a:ext cx="1562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B818B4F-8340-EC4E-B6DE-7F04F8A8D53B}"/>
              </a:ext>
            </a:extLst>
          </p:cNvPr>
          <p:cNvCxnSpPr>
            <a:cxnSpLocks/>
          </p:cNvCxnSpPr>
          <p:nvPr/>
        </p:nvCxnSpPr>
        <p:spPr>
          <a:xfrm>
            <a:off x="3251219" y="3709905"/>
            <a:ext cx="1519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Rectangle 458">
            <a:extLst>
              <a:ext uri="{FF2B5EF4-FFF2-40B4-BE49-F238E27FC236}">
                <a16:creationId xmlns:a16="http://schemas.microsoft.com/office/drawing/2014/main" id="{4BFFFC03-7537-704A-A1D6-496D366972B0}"/>
              </a:ext>
            </a:extLst>
          </p:cNvPr>
          <p:cNvSpPr/>
          <p:nvPr/>
        </p:nvSpPr>
        <p:spPr>
          <a:xfrm>
            <a:off x="3563990" y="3488633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E1C2170-A89A-EA4A-913A-40B6AA78A4DC}"/>
              </a:ext>
            </a:extLst>
          </p:cNvPr>
          <p:cNvSpPr/>
          <p:nvPr/>
        </p:nvSpPr>
        <p:spPr>
          <a:xfrm>
            <a:off x="682857" y="3488633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B3B2E9DC-438E-BE4C-A7C9-104BE5E0A73D}"/>
              </a:ext>
            </a:extLst>
          </p:cNvPr>
          <p:cNvSpPr/>
          <p:nvPr/>
        </p:nvSpPr>
        <p:spPr>
          <a:xfrm>
            <a:off x="252237" y="349232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49EFBBAD-8451-D245-8615-98EECA0D7309}"/>
              </a:ext>
            </a:extLst>
          </p:cNvPr>
          <p:cNvSpPr/>
          <p:nvPr/>
        </p:nvSpPr>
        <p:spPr>
          <a:xfrm>
            <a:off x="2896051" y="7367597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Can 463">
            <a:extLst>
              <a:ext uri="{FF2B5EF4-FFF2-40B4-BE49-F238E27FC236}">
                <a16:creationId xmlns:a16="http://schemas.microsoft.com/office/drawing/2014/main" id="{F95B0D91-3941-2E49-AA40-12BA2285547E}"/>
              </a:ext>
            </a:extLst>
          </p:cNvPr>
          <p:cNvSpPr/>
          <p:nvPr/>
        </p:nvSpPr>
        <p:spPr>
          <a:xfrm rot="16200000">
            <a:off x="2833089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Can 464">
            <a:extLst>
              <a:ext uri="{FF2B5EF4-FFF2-40B4-BE49-F238E27FC236}">
                <a16:creationId xmlns:a16="http://schemas.microsoft.com/office/drawing/2014/main" id="{46DA5A6A-022C-F946-B1B9-F5EA58DD20BF}"/>
              </a:ext>
            </a:extLst>
          </p:cNvPr>
          <p:cNvSpPr/>
          <p:nvPr/>
        </p:nvSpPr>
        <p:spPr>
          <a:xfrm rot="16200000">
            <a:off x="2598455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6" name="Curved Connector 465">
            <a:extLst>
              <a:ext uri="{FF2B5EF4-FFF2-40B4-BE49-F238E27FC236}">
                <a16:creationId xmlns:a16="http://schemas.microsoft.com/office/drawing/2014/main" id="{69FAE885-F871-814C-888E-3A8967347581}"/>
              </a:ext>
            </a:extLst>
          </p:cNvPr>
          <p:cNvCxnSpPr>
            <a:stCxn id="464" idx="4"/>
            <a:endCxn id="465" idx="2"/>
          </p:cNvCxnSpPr>
          <p:nvPr/>
        </p:nvCxnSpPr>
        <p:spPr>
          <a:xfrm rot="16200000" flipH="1" flipV="1">
            <a:off x="2715772" y="7324892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Arc 466">
            <a:extLst>
              <a:ext uri="{FF2B5EF4-FFF2-40B4-BE49-F238E27FC236}">
                <a16:creationId xmlns:a16="http://schemas.microsoft.com/office/drawing/2014/main" id="{C151DBE2-6B58-E243-BB92-3EBC7EE4E73E}"/>
              </a:ext>
            </a:extLst>
          </p:cNvPr>
          <p:cNvSpPr/>
          <p:nvPr/>
        </p:nvSpPr>
        <p:spPr>
          <a:xfrm>
            <a:off x="3387738" y="7367596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Can 467">
            <a:extLst>
              <a:ext uri="{FF2B5EF4-FFF2-40B4-BE49-F238E27FC236}">
                <a16:creationId xmlns:a16="http://schemas.microsoft.com/office/drawing/2014/main" id="{EB8529CF-583E-8144-A17C-8B018BED11C9}"/>
              </a:ext>
            </a:extLst>
          </p:cNvPr>
          <p:cNvSpPr/>
          <p:nvPr/>
        </p:nvSpPr>
        <p:spPr>
          <a:xfrm rot="16200000">
            <a:off x="3324776" y="7373056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Can 468">
            <a:extLst>
              <a:ext uri="{FF2B5EF4-FFF2-40B4-BE49-F238E27FC236}">
                <a16:creationId xmlns:a16="http://schemas.microsoft.com/office/drawing/2014/main" id="{E8C79616-8783-8242-B30C-963D149FA300}"/>
              </a:ext>
            </a:extLst>
          </p:cNvPr>
          <p:cNvSpPr/>
          <p:nvPr/>
        </p:nvSpPr>
        <p:spPr>
          <a:xfrm rot="16200000">
            <a:off x="3090142" y="7373056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0" name="Curved Connector 469">
            <a:extLst>
              <a:ext uri="{FF2B5EF4-FFF2-40B4-BE49-F238E27FC236}">
                <a16:creationId xmlns:a16="http://schemas.microsoft.com/office/drawing/2014/main" id="{AF59D260-5485-1443-85B5-2F9EFD638E0C}"/>
              </a:ext>
            </a:extLst>
          </p:cNvPr>
          <p:cNvCxnSpPr>
            <a:stCxn id="468" idx="4"/>
            <a:endCxn id="469" idx="2"/>
          </p:cNvCxnSpPr>
          <p:nvPr/>
        </p:nvCxnSpPr>
        <p:spPr>
          <a:xfrm rot="16200000" flipH="1" flipV="1">
            <a:off x="3207459" y="7324891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Curved Connector 470">
            <a:extLst>
              <a:ext uri="{FF2B5EF4-FFF2-40B4-BE49-F238E27FC236}">
                <a16:creationId xmlns:a16="http://schemas.microsoft.com/office/drawing/2014/main" id="{5116C151-5E1F-BE4B-B817-15988C6AD160}"/>
              </a:ext>
            </a:extLst>
          </p:cNvPr>
          <p:cNvCxnSpPr/>
          <p:nvPr/>
        </p:nvCxnSpPr>
        <p:spPr>
          <a:xfrm rot="16200000" flipH="1" flipV="1">
            <a:off x="2961615" y="7324893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Can 473">
            <a:extLst>
              <a:ext uri="{FF2B5EF4-FFF2-40B4-BE49-F238E27FC236}">
                <a16:creationId xmlns:a16="http://schemas.microsoft.com/office/drawing/2014/main" id="{A3BDAFC5-9AE6-6F42-A688-9B1F34549071}"/>
              </a:ext>
            </a:extLst>
          </p:cNvPr>
          <p:cNvSpPr/>
          <p:nvPr/>
        </p:nvSpPr>
        <p:spPr>
          <a:xfrm rot="16200000">
            <a:off x="3569992" y="7373056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5" name="Curved Connector 474">
            <a:extLst>
              <a:ext uri="{FF2B5EF4-FFF2-40B4-BE49-F238E27FC236}">
                <a16:creationId xmlns:a16="http://schemas.microsoft.com/office/drawing/2014/main" id="{905EB8B1-5B5D-C243-ADD9-41F52E1FFF4B}"/>
              </a:ext>
            </a:extLst>
          </p:cNvPr>
          <p:cNvCxnSpPr>
            <a:stCxn id="474" idx="4"/>
          </p:cNvCxnSpPr>
          <p:nvPr/>
        </p:nvCxnSpPr>
        <p:spPr>
          <a:xfrm rot="16200000" flipH="1" flipV="1">
            <a:off x="3452675" y="7324891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Arc 476">
            <a:extLst>
              <a:ext uri="{FF2B5EF4-FFF2-40B4-BE49-F238E27FC236}">
                <a16:creationId xmlns:a16="http://schemas.microsoft.com/office/drawing/2014/main" id="{81F5A2EA-DFF6-9C4A-8DF1-5EEF19C7397C}"/>
              </a:ext>
            </a:extLst>
          </p:cNvPr>
          <p:cNvSpPr/>
          <p:nvPr/>
        </p:nvSpPr>
        <p:spPr>
          <a:xfrm>
            <a:off x="4399903" y="7367598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Can 477">
            <a:extLst>
              <a:ext uri="{FF2B5EF4-FFF2-40B4-BE49-F238E27FC236}">
                <a16:creationId xmlns:a16="http://schemas.microsoft.com/office/drawing/2014/main" id="{A2563863-174E-534C-8891-16AB95C85A6E}"/>
              </a:ext>
            </a:extLst>
          </p:cNvPr>
          <p:cNvSpPr/>
          <p:nvPr/>
        </p:nvSpPr>
        <p:spPr>
          <a:xfrm rot="16200000">
            <a:off x="4336941" y="7373058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Can 478">
            <a:extLst>
              <a:ext uri="{FF2B5EF4-FFF2-40B4-BE49-F238E27FC236}">
                <a16:creationId xmlns:a16="http://schemas.microsoft.com/office/drawing/2014/main" id="{2A5F561A-5AFE-7C40-9E34-0DA17AAD1299}"/>
              </a:ext>
            </a:extLst>
          </p:cNvPr>
          <p:cNvSpPr/>
          <p:nvPr/>
        </p:nvSpPr>
        <p:spPr>
          <a:xfrm rot="16200000">
            <a:off x="4102307" y="7373058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0" name="Curved Connector 479">
            <a:extLst>
              <a:ext uri="{FF2B5EF4-FFF2-40B4-BE49-F238E27FC236}">
                <a16:creationId xmlns:a16="http://schemas.microsoft.com/office/drawing/2014/main" id="{A5F9B9AB-35BB-C14B-8A7F-E3E50103085C}"/>
              </a:ext>
            </a:extLst>
          </p:cNvPr>
          <p:cNvCxnSpPr>
            <a:stCxn id="478" idx="4"/>
            <a:endCxn id="479" idx="2"/>
          </p:cNvCxnSpPr>
          <p:nvPr/>
        </p:nvCxnSpPr>
        <p:spPr>
          <a:xfrm rot="16200000" flipH="1" flipV="1">
            <a:off x="4219624" y="7324893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Arc 480">
            <a:extLst>
              <a:ext uri="{FF2B5EF4-FFF2-40B4-BE49-F238E27FC236}">
                <a16:creationId xmlns:a16="http://schemas.microsoft.com/office/drawing/2014/main" id="{84615167-89B2-8844-A9BE-755C26712515}"/>
              </a:ext>
            </a:extLst>
          </p:cNvPr>
          <p:cNvSpPr/>
          <p:nvPr/>
        </p:nvSpPr>
        <p:spPr>
          <a:xfrm>
            <a:off x="4891590" y="7367597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Can 481">
            <a:extLst>
              <a:ext uri="{FF2B5EF4-FFF2-40B4-BE49-F238E27FC236}">
                <a16:creationId xmlns:a16="http://schemas.microsoft.com/office/drawing/2014/main" id="{2B06040A-6BE2-E841-8D24-66962D4A52CF}"/>
              </a:ext>
            </a:extLst>
          </p:cNvPr>
          <p:cNvSpPr/>
          <p:nvPr/>
        </p:nvSpPr>
        <p:spPr>
          <a:xfrm rot="16200000">
            <a:off x="4828628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Can 482">
            <a:extLst>
              <a:ext uri="{FF2B5EF4-FFF2-40B4-BE49-F238E27FC236}">
                <a16:creationId xmlns:a16="http://schemas.microsoft.com/office/drawing/2014/main" id="{7D240C9C-F08D-5E46-A647-6A0421D57884}"/>
              </a:ext>
            </a:extLst>
          </p:cNvPr>
          <p:cNvSpPr/>
          <p:nvPr/>
        </p:nvSpPr>
        <p:spPr>
          <a:xfrm rot="16200000">
            <a:off x="4593994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4" name="Curved Connector 483">
            <a:extLst>
              <a:ext uri="{FF2B5EF4-FFF2-40B4-BE49-F238E27FC236}">
                <a16:creationId xmlns:a16="http://schemas.microsoft.com/office/drawing/2014/main" id="{2ECF1D4E-F771-6340-8B62-0CBB9E0C26D4}"/>
              </a:ext>
            </a:extLst>
          </p:cNvPr>
          <p:cNvCxnSpPr>
            <a:stCxn id="482" idx="4"/>
            <a:endCxn id="483" idx="2"/>
          </p:cNvCxnSpPr>
          <p:nvPr/>
        </p:nvCxnSpPr>
        <p:spPr>
          <a:xfrm rot="16200000" flipH="1" flipV="1">
            <a:off x="4711311" y="7324892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Curved Connector 484">
            <a:extLst>
              <a:ext uri="{FF2B5EF4-FFF2-40B4-BE49-F238E27FC236}">
                <a16:creationId xmlns:a16="http://schemas.microsoft.com/office/drawing/2014/main" id="{0B429CE7-1517-3B48-B7A8-FC1D5A93A2CD}"/>
              </a:ext>
            </a:extLst>
          </p:cNvPr>
          <p:cNvCxnSpPr/>
          <p:nvPr/>
        </p:nvCxnSpPr>
        <p:spPr>
          <a:xfrm rot="16200000" flipH="1" flipV="1">
            <a:off x="4465467" y="7324894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Oval 485">
            <a:extLst>
              <a:ext uri="{FF2B5EF4-FFF2-40B4-BE49-F238E27FC236}">
                <a16:creationId xmlns:a16="http://schemas.microsoft.com/office/drawing/2014/main" id="{3BF5C037-7B02-D948-8297-DF5B173A2CFB}"/>
              </a:ext>
            </a:extLst>
          </p:cNvPr>
          <p:cNvSpPr/>
          <p:nvPr/>
        </p:nvSpPr>
        <p:spPr>
          <a:xfrm rot="19004435">
            <a:off x="4601835" y="7520524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23F9B078-13BA-5E47-B940-2875F067E24E}"/>
              </a:ext>
            </a:extLst>
          </p:cNvPr>
          <p:cNvSpPr/>
          <p:nvPr/>
        </p:nvSpPr>
        <p:spPr>
          <a:xfrm rot="19004435">
            <a:off x="4342101" y="7520524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Can 487">
            <a:extLst>
              <a:ext uri="{FF2B5EF4-FFF2-40B4-BE49-F238E27FC236}">
                <a16:creationId xmlns:a16="http://schemas.microsoft.com/office/drawing/2014/main" id="{BD92C4B3-BB8E-1646-AF09-3DFBCE31E11D}"/>
              </a:ext>
            </a:extLst>
          </p:cNvPr>
          <p:cNvSpPr/>
          <p:nvPr/>
        </p:nvSpPr>
        <p:spPr>
          <a:xfrm rot="16200000">
            <a:off x="5073844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9" name="Curved Connector 488">
            <a:extLst>
              <a:ext uri="{FF2B5EF4-FFF2-40B4-BE49-F238E27FC236}">
                <a16:creationId xmlns:a16="http://schemas.microsoft.com/office/drawing/2014/main" id="{4FCCB6B3-E9D2-F348-A635-6421CEA3C1BC}"/>
              </a:ext>
            </a:extLst>
          </p:cNvPr>
          <p:cNvCxnSpPr>
            <a:stCxn id="488" idx="4"/>
          </p:cNvCxnSpPr>
          <p:nvPr/>
        </p:nvCxnSpPr>
        <p:spPr>
          <a:xfrm rot="16200000" flipH="1" flipV="1">
            <a:off x="4956527" y="7324892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9833EFC9-D6E3-D240-BAA1-3EF3013BFD95}"/>
              </a:ext>
            </a:extLst>
          </p:cNvPr>
          <p:cNvSpPr/>
          <p:nvPr/>
        </p:nvSpPr>
        <p:spPr>
          <a:xfrm rot="19004435">
            <a:off x="4844809" y="7520523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2BABFC39-8827-464E-B82A-A29CAC0E2BC4}"/>
              </a:ext>
            </a:extLst>
          </p:cNvPr>
          <p:cNvSpPr>
            <a:spLocks noChangeAspect="1"/>
          </p:cNvSpPr>
          <p:nvPr/>
        </p:nvSpPr>
        <p:spPr>
          <a:xfrm>
            <a:off x="4488584" y="7236529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Triangle 491">
            <a:extLst>
              <a:ext uri="{FF2B5EF4-FFF2-40B4-BE49-F238E27FC236}">
                <a16:creationId xmlns:a16="http://schemas.microsoft.com/office/drawing/2014/main" id="{20145DEA-59D9-7544-B7BF-9BAF11604C18}"/>
              </a:ext>
            </a:extLst>
          </p:cNvPr>
          <p:cNvSpPr>
            <a:spLocks noChangeAspect="1"/>
          </p:cNvSpPr>
          <p:nvPr/>
        </p:nvSpPr>
        <p:spPr>
          <a:xfrm>
            <a:off x="4604361" y="7256342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Arc 492">
            <a:extLst>
              <a:ext uri="{FF2B5EF4-FFF2-40B4-BE49-F238E27FC236}">
                <a16:creationId xmlns:a16="http://schemas.microsoft.com/office/drawing/2014/main" id="{EFF69C03-8E13-8A41-8BBC-97E2B401CF1D}"/>
              </a:ext>
            </a:extLst>
          </p:cNvPr>
          <p:cNvSpPr/>
          <p:nvPr/>
        </p:nvSpPr>
        <p:spPr>
          <a:xfrm>
            <a:off x="5874455" y="7367385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Can 493">
            <a:extLst>
              <a:ext uri="{FF2B5EF4-FFF2-40B4-BE49-F238E27FC236}">
                <a16:creationId xmlns:a16="http://schemas.microsoft.com/office/drawing/2014/main" id="{2CCF749C-35C8-124C-A839-64ACEB3CB69E}"/>
              </a:ext>
            </a:extLst>
          </p:cNvPr>
          <p:cNvSpPr/>
          <p:nvPr/>
        </p:nvSpPr>
        <p:spPr>
          <a:xfrm rot="16200000">
            <a:off x="5811493" y="7372845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Can 494">
            <a:extLst>
              <a:ext uri="{FF2B5EF4-FFF2-40B4-BE49-F238E27FC236}">
                <a16:creationId xmlns:a16="http://schemas.microsoft.com/office/drawing/2014/main" id="{70A203A2-11D4-184E-A801-CBE9F9E18024}"/>
              </a:ext>
            </a:extLst>
          </p:cNvPr>
          <p:cNvSpPr/>
          <p:nvPr/>
        </p:nvSpPr>
        <p:spPr>
          <a:xfrm rot="16200000">
            <a:off x="5576859" y="7372845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6" name="Curved Connector 495">
            <a:extLst>
              <a:ext uri="{FF2B5EF4-FFF2-40B4-BE49-F238E27FC236}">
                <a16:creationId xmlns:a16="http://schemas.microsoft.com/office/drawing/2014/main" id="{8EF22D3E-D898-4B49-852B-02AABF009AA6}"/>
              </a:ext>
            </a:extLst>
          </p:cNvPr>
          <p:cNvCxnSpPr>
            <a:stCxn id="494" idx="4"/>
            <a:endCxn id="495" idx="2"/>
          </p:cNvCxnSpPr>
          <p:nvPr/>
        </p:nvCxnSpPr>
        <p:spPr>
          <a:xfrm rot="16200000" flipH="1" flipV="1">
            <a:off x="5694176" y="7324680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Arc 496">
            <a:extLst>
              <a:ext uri="{FF2B5EF4-FFF2-40B4-BE49-F238E27FC236}">
                <a16:creationId xmlns:a16="http://schemas.microsoft.com/office/drawing/2014/main" id="{CD194399-0F93-2D44-826E-1EC9A3B99FB9}"/>
              </a:ext>
            </a:extLst>
          </p:cNvPr>
          <p:cNvSpPr/>
          <p:nvPr/>
        </p:nvSpPr>
        <p:spPr>
          <a:xfrm>
            <a:off x="6366142" y="7367384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Can 497">
            <a:extLst>
              <a:ext uri="{FF2B5EF4-FFF2-40B4-BE49-F238E27FC236}">
                <a16:creationId xmlns:a16="http://schemas.microsoft.com/office/drawing/2014/main" id="{2B29CC6E-7AB9-C746-A45F-1147DD71E735}"/>
              </a:ext>
            </a:extLst>
          </p:cNvPr>
          <p:cNvSpPr/>
          <p:nvPr/>
        </p:nvSpPr>
        <p:spPr>
          <a:xfrm rot="16200000">
            <a:off x="6303180" y="7372844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9" name="Curved Connector 498">
            <a:extLst>
              <a:ext uri="{FF2B5EF4-FFF2-40B4-BE49-F238E27FC236}">
                <a16:creationId xmlns:a16="http://schemas.microsoft.com/office/drawing/2014/main" id="{E1CC02F4-5249-C746-906C-213E0CFB5259}"/>
              </a:ext>
            </a:extLst>
          </p:cNvPr>
          <p:cNvCxnSpPr>
            <a:cxnSpLocks/>
            <a:stCxn id="498" idx="4"/>
            <a:endCxn id="494" idx="2"/>
          </p:cNvCxnSpPr>
          <p:nvPr/>
        </p:nvCxnSpPr>
        <p:spPr>
          <a:xfrm rot="16200000" flipH="1" flipV="1">
            <a:off x="6057337" y="7196153"/>
            <a:ext cx="149224" cy="491687"/>
          </a:xfrm>
          <a:prstGeom prst="curvedConnector5">
            <a:avLst>
              <a:gd name="adj1" fmla="val -1207"/>
              <a:gd name="adj2" fmla="val 50000"/>
              <a:gd name="adj3" fmla="val 9879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>
            <a:extLst>
              <a:ext uri="{FF2B5EF4-FFF2-40B4-BE49-F238E27FC236}">
                <a16:creationId xmlns:a16="http://schemas.microsoft.com/office/drawing/2014/main" id="{F9EF38A7-E386-434C-A895-5018DFE5210B}"/>
              </a:ext>
            </a:extLst>
          </p:cNvPr>
          <p:cNvSpPr/>
          <p:nvPr/>
        </p:nvSpPr>
        <p:spPr>
          <a:xfrm rot="19004435">
            <a:off x="5818417" y="7520523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Can 500">
            <a:extLst>
              <a:ext uri="{FF2B5EF4-FFF2-40B4-BE49-F238E27FC236}">
                <a16:creationId xmlns:a16="http://schemas.microsoft.com/office/drawing/2014/main" id="{D1488CA3-D25B-E646-81DF-06D552EC8565}"/>
              </a:ext>
            </a:extLst>
          </p:cNvPr>
          <p:cNvSpPr/>
          <p:nvPr/>
        </p:nvSpPr>
        <p:spPr>
          <a:xfrm rot="16200000">
            <a:off x="6548396" y="7372844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2" name="Curved Connector 501">
            <a:extLst>
              <a:ext uri="{FF2B5EF4-FFF2-40B4-BE49-F238E27FC236}">
                <a16:creationId xmlns:a16="http://schemas.microsoft.com/office/drawing/2014/main" id="{DBC6DBE0-9980-7C49-8D9F-1494C2D49B74}"/>
              </a:ext>
            </a:extLst>
          </p:cNvPr>
          <p:cNvCxnSpPr>
            <a:stCxn id="501" idx="4"/>
          </p:cNvCxnSpPr>
          <p:nvPr/>
        </p:nvCxnSpPr>
        <p:spPr>
          <a:xfrm rot="16200000" flipH="1" flipV="1">
            <a:off x="6431079" y="7324679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A815E371-4D6B-D242-82B2-EB1C852EF811}"/>
              </a:ext>
            </a:extLst>
          </p:cNvPr>
          <p:cNvSpPr/>
          <p:nvPr/>
        </p:nvSpPr>
        <p:spPr>
          <a:xfrm rot="19004435">
            <a:off x="6307113" y="7519150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7B7F62CA-85E3-914F-9E31-2FC0D7F24E8C}"/>
              </a:ext>
            </a:extLst>
          </p:cNvPr>
          <p:cNvSpPr>
            <a:spLocks noChangeAspect="1"/>
          </p:cNvSpPr>
          <p:nvPr/>
        </p:nvSpPr>
        <p:spPr>
          <a:xfrm>
            <a:off x="6070965" y="7396276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F5D094B4-5B1F-5A4A-9DC4-0E1BF6A9FBEF}"/>
              </a:ext>
            </a:extLst>
          </p:cNvPr>
          <p:cNvSpPr>
            <a:spLocks noChangeAspect="1"/>
          </p:cNvSpPr>
          <p:nvPr/>
        </p:nvSpPr>
        <p:spPr>
          <a:xfrm>
            <a:off x="3154999" y="8161308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6C3A055D-2308-9349-8362-2B1353492390}"/>
              </a:ext>
            </a:extLst>
          </p:cNvPr>
          <p:cNvSpPr/>
          <p:nvPr/>
        </p:nvSpPr>
        <p:spPr>
          <a:xfrm>
            <a:off x="3212394" y="808391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541" name="Triangle 540">
            <a:extLst>
              <a:ext uri="{FF2B5EF4-FFF2-40B4-BE49-F238E27FC236}">
                <a16:creationId xmlns:a16="http://schemas.microsoft.com/office/drawing/2014/main" id="{41D57871-6654-F64B-9F69-DDBE87D83812}"/>
              </a:ext>
            </a:extLst>
          </p:cNvPr>
          <p:cNvSpPr>
            <a:spLocks noChangeAspect="1"/>
          </p:cNvSpPr>
          <p:nvPr/>
        </p:nvSpPr>
        <p:spPr>
          <a:xfrm>
            <a:off x="3651088" y="8161308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B31B545F-3311-A74B-A596-F36184B34F57}"/>
              </a:ext>
            </a:extLst>
          </p:cNvPr>
          <p:cNvSpPr/>
          <p:nvPr/>
        </p:nvSpPr>
        <p:spPr>
          <a:xfrm>
            <a:off x="3724828" y="8083918"/>
            <a:ext cx="476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C4A2D63E-0595-D444-AD1A-EEBF28EC78B9}"/>
              </a:ext>
            </a:extLst>
          </p:cNvPr>
          <p:cNvSpPr/>
          <p:nvPr/>
        </p:nvSpPr>
        <p:spPr>
          <a:xfrm rot="19004435">
            <a:off x="4174165" y="8171610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DD6ABF6D-5467-D243-AA4C-711432250DA9}"/>
              </a:ext>
            </a:extLst>
          </p:cNvPr>
          <p:cNvSpPr/>
          <p:nvPr/>
        </p:nvSpPr>
        <p:spPr>
          <a:xfrm>
            <a:off x="4268065" y="8083918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545" name="Can 544">
            <a:extLst>
              <a:ext uri="{FF2B5EF4-FFF2-40B4-BE49-F238E27FC236}">
                <a16:creationId xmlns:a16="http://schemas.microsoft.com/office/drawing/2014/main" id="{921F568F-187D-D34D-8AD4-24DC08CE6817}"/>
              </a:ext>
            </a:extLst>
          </p:cNvPr>
          <p:cNvSpPr/>
          <p:nvPr/>
        </p:nvSpPr>
        <p:spPr>
          <a:xfrm rot="16200000">
            <a:off x="4977352" y="8137876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D029F998-D116-EE44-B3AF-21D0E9E543D1}"/>
              </a:ext>
            </a:extLst>
          </p:cNvPr>
          <p:cNvSpPr/>
          <p:nvPr/>
        </p:nvSpPr>
        <p:spPr>
          <a:xfrm>
            <a:off x="5079454" y="8083918"/>
            <a:ext cx="9444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Nucleosome</a:t>
            </a:r>
          </a:p>
        </p:txBody>
      </p: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7A2B3199-B13C-F84F-B93D-B210AB506554}"/>
              </a:ext>
            </a:extLst>
          </p:cNvPr>
          <p:cNvCxnSpPr>
            <a:cxnSpLocks/>
          </p:cNvCxnSpPr>
          <p:nvPr/>
        </p:nvCxnSpPr>
        <p:spPr>
          <a:xfrm>
            <a:off x="2603914" y="6993665"/>
            <a:ext cx="4058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8" name="Rectangle 547">
            <a:extLst>
              <a:ext uri="{FF2B5EF4-FFF2-40B4-BE49-F238E27FC236}">
                <a16:creationId xmlns:a16="http://schemas.microsoft.com/office/drawing/2014/main" id="{6C7336E1-6EE1-C443-B0D6-520688E76D72}"/>
              </a:ext>
            </a:extLst>
          </p:cNvPr>
          <p:cNvSpPr/>
          <p:nvPr/>
        </p:nvSpPr>
        <p:spPr>
          <a:xfrm>
            <a:off x="2887368" y="6998535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D2C0E627-DD57-7B4F-98EC-64A96EACEB2C}"/>
              </a:ext>
            </a:extLst>
          </p:cNvPr>
          <p:cNvSpPr/>
          <p:nvPr/>
        </p:nvSpPr>
        <p:spPr>
          <a:xfrm>
            <a:off x="4477618" y="6998535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98131A3D-40CF-154D-B4F2-C594423AAADF}"/>
              </a:ext>
            </a:extLst>
          </p:cNvPr>
          <p:cNvSpPr/>
          <p:nvPr/>
        </p:nvSpPr>
        <p:spPr>
          <a:xfrm>
            <a:off x="5960467" y="6998535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4ADFAC52-8F9A-8E4B-B200-AAEED2E93C31}"/>
              </a:ext>
            </a:extLst>
          </p:cNvPr>
          <p:cNvSpPr/>
          <p:nvPr/>
        </p:nvSpPr>
        <p:spPr>
          <a:xfrm>
            <a:off x="4029376" y="6749596"/>
            <a:ext cx="1173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Reprogramming</a:t>
            </a: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EDFE4FDC-A26C-B24E-BCB3-BCF169DF50D4}"/>
              </a:ext>
            </a:extLst>
          </p:cNvPr>
          <p:cNvSpPr/>
          <p:nvPr/>
        </p:nvSpPr>
        <p:spPr>
          <a:xfrm>
            <a:off x="2336493" y="6694129"/>
            <a:ext cx="227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F232E62-5E66-0847-871C-8EF64F007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V="1">
            <a:off x="988693" y="6693623"/>
            <a:ext cx="864977" cy="1274695"/>
          </a:xfrm>
          <a:prstGeom prst="rect">
            <a:avLst/>
          </a:prstGeom>
        </p:spPr>
      </p:pic>
      <p:sp>
        <p:nvSpPr>
          <p:cNvPr id="556" name="Rectangle 555">
            <a:extLst>
              <a:ext uri="{FF2B5EF4-FFF2-40B4-BE49-F238E27FC236}">
                <a16:creationId xmlns:a16="http://schemas.microsoft.com/office/drawing/2014/main" id="{42AF3CA8-C45F-3049-876E-499820D4E8D8}"/>
              </a:ext>
            </a:extLst>
          </p:cNvPr>
          <p:cNvSpPr/>
          <p:nvPr/>
        </p:nvSpPr>
        <p:spPr>
          <a:xfrm rot="16200000">
            <a:off x="709855" y="7817803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E5A4BCAC-8605-E34E-B842-FE0B13D043AD}"/>
              </a:ext>
            </a:extLst>
          </p:cNvPr>
          <p:cNvSpPr/>
          <p:nvPr/>
        </p:nvSpPr>
        <p:spPr>
          <a:xfrm rot="16200000">
            <a:off x="881349" y="7841849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AEB3E014-C758-2843-ABA3-F529EB2558E5}"/>
              </a:ext>
            </a:extLst>
          </p:cNvPr>
          <p:cNvSpPr/>
          <p:nvPr/>
        </p:nvSpPr>
        <p:spPr>
          <a:xfrm rot="16200000">
            <a:off x="946020" y="7934380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585568F-6488-FD4D-A7C1-1614A16511C8}"/>
              </a:ext>
            </a:extLst>
          </p:cNvPr>
          <p:cNvSpPr/>
          <p:nvPr/>
        </p:nvSpPr>
        <p:spPr>
          <a:xfrm rot="16200000">
            <a:off x="1294406" y="7817803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AB3ECC07-965A-E849-9ECA-4CFB57851454}"/>
              </a:ext>
            </a:extLst>
          </p:cNvPr>
          <p:cNvSpPr/>
          <p:nvPr/>
        </p:nvSpPr>
        <p:spPr>
          <a:xfrm rot="16200000">
            <a:off x="1465900" y="7841849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C7937099-B37E-8F4B-B154-6D3911660C45}"/>
              </a:ext>
            </a:extLst>
          </p:cNvPr>
          <p:cNvSpPr/>
          <p:nvPr/>
        </p:nvSpPr>
        <p:spPr>
          <a:xfrm rot="16200000">
            <a:off x="1530571" y="7934380"/>
            <a:ext cx="7954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Sustained</a:t>
            </a:r>
          </a:p>
        </p:txBody>
      </p: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B2E56D29-FA2A-3245-ACD5-0BEF6FD8AC41}"/>
              </a:ext>
            </a:extLst>
          </p:cNvPr>
          <p:cNvCxnSpPr>
            <a:cxnSpLocks/>
          </p:cNvCxnSpPr>
          <p:nvPr/>
        </p:nvCxnSpPr>
        <p:spPr>
          <a:xfrm>
            <a:off x="878942" y="8374788"/>
            <a:ext cx="5548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C208FF5B-3D11-CE4A-B367-92F23F4F1470}"/>
              </a:ext>
            </a:extLst>
          </p:cNvPr>
          <p:cNvCxnSpPr>
            <a:cxnSpLocks/>
          </p:cNvCxnSpPr>
          <p:nvPr/>
        </p:nvCxnSpPr>
        <p:spPr>
          <a:xfrm>
            <a:off x="1474141" y="8379954"/>
            <a:ext cx="5548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Rectangle 563">
            <a:extLst>
              <a:ext uri="{FF2B5EF4-FFF2-40B4-BE49-F238E27FC236}">
                <a16:creationId xmlns:a16="http://schemas.microsoft.com/office/drawing/2014/main" id="{BC4F37E7-6977-5B4D-97B0-F7EDAF532455}"/>
              </a:ext>
            </a:extLst>
          </p:cNvPr>
          <p:cNvSpPr/>
          <p:nvPr/>
        </p:nvSpPr>
        <p:spPr>
          <a:xfrm>
            <a:off x="929029" y="8375912"/>
            <a:ext cx="3626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8DE5DECD-60C9-A843-A7EE-1DEF98988ABA}"/>
              </a:ext>
            </a:extLst>
          </p:cNvPr>
          <p:cNvSpPr/>
          <p:nvPr/>
        </p:nvSpPr>
        <p:spPr>
          <a:xfrm>
            <a:off x="1563515" y="8375912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403E9CDA-30FA-2A46-99DC-26A6BD3C2830}"/>
              </a:ext>
            </a:extLst>
          </p:cNvPr>
          <p:cNvSpPr/>
          <p:nvPr/>
        </p:nvSpPr>
        <p:spPr>
          <a:xfrm>
            <a:off x="582233" y="690252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BD998D6F-B9F9-7443-87CB-8348226EE9EC}"/>
              </a:ext>
            </a:extLst>
          </p:cNvPr>
          <p:cNvSpPr/>
          <p:nvPr/>
        </p:nvSpPr>
        <p:spPr>
          <a:xfrm>
            <a:off x="576423" y="761073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07D0F2E9-E54C-9441-B725-6317CE8B89BF}"/>
              </a:ext>
            </a:extLst>
          </p:cNvPr>
          <p:cNvSpPr/>
          <p:nvPr/>
        </p:nvSpPr>
        <p:spPr>
          <a:xfrm>
            <a:off x="582233" y="727057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9F9A2246-38BC-9943-AC85-53DD79B05790}"/>
              </a:ext>
            </a:extLst>
          </p:cNvPr>
          <p:cNvSpPr/>
          <p:nvPr/>
        </p:nvSpPr>
        <p:spPr>
          <a:xfrm rot="16200000">
            <a:off x="-21201" y="7302164"/>
            <a:ext cx="11560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% nearby genes</a:t>
            </a: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37C79BCF-C82E-3843-8147-C2317DF867EA}"/>
              </a:ext>
            </a:extLst>
          </p:cNvPr>
          <p:cNvSpPr/>
          <p:nvPr/>
        </p:nvSpPr>
        <p:spPr>
          <a:xfrm>
            <a:off x="377853" y="6700016"/>
            <a:ext cx="20771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development</a:t>
            </a: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D385CF51-7D68-2244-9BB0-C02126A716B2}"/>
              </a:ext>
            </a:extLst>
          </p:cNvPr>
          <p:cNvSpPr/>
          <p:nvPr/>
        </p:nvSpPr>
        <p:spPr>
          <a:xfrm>
            <a:off x="252237" y="6685862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8AA19B0-23F7-4D4D-B955-87990F670CFF}"/>
              </a:ext>
            </a:extLst>
          </p:cNvPr>
          <p:cNvSpPr/>
          <p:nvPr/>
        </p:nvSpPr>
        <p:spPr>
          <a:xfrm>
            <a:off x="5021347" y="3967187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441EE136-BC44-9C49-BF97-ADA301694833}"/>
              </a:ext>
            </a:extLst>
          </p:cNvPr>
          <p:cNvSpPr/>
          <p:nvPr/>
        </p:nvSpPr>
        <p:spPr>
          <a:xfrm>
            <a:off x="5498057" y="3973832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FBB2DA41-9478-BC4F-B67F-94B2B674D278}"/>
              </a:ext>
            </a:extLst>
          </p:cNvPr>
          <p:cNvSpPr/>
          <p:nvPr/>
        </p:nvSpPr>
        <p:spPr>
          <a:xfrm>
            <a:off x="4849190" y="3738279"/>
            <a:ext cx="53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(12h)</a:t>
            </a: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64FE83E-5F67-EE4C-9A21-98BBE877C771}"/>
              </a:ext>
            </a:extLst>
          </p:cNvPr>
          <p:cNvSpPr/>
          <p:nvPr/>
        </p:nvSpPr>
        <p:spPr>
          <a:xfrm>
            <a:off x="6070965" y="3746726"/>
            <a:ext cx="479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(D7)</a:t>
            </a: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232D2C1-915E-6940-AB36-3F6164047227}"/>
              </a:ext>
            </a:extLst>
          </p:cNvPr>
          <p:cNvSpPr/>
          <p:nvPr/>
        </p:nvSpPr>
        <p:spPr>
          <a:xfrm>
            <a:off x="5465721" y="4290527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4,031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35C274E6-D1A1-F14E-B6C2-675592107755}"/>
              </a:ext>
            </a:extLst>
          </p:cNvPr>
          <p:cNvSpPr/>
          <p:nvPr/>
        </p:nvSpPr>
        <p:spPr>
          <a:xfrm>
            <a:off x="4973733" y="4290527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4,031</a:t>
            </a: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18DF734E-C403-6B49-A1FD-E98C0E4A16D9}"/>
              </a:ext>
            </a:extLst>
          </p:cNvPr>
          <p:cNvSpPr/>
          <p:nvPr/>
        </p:nvSpPr>
        <p:spPr>
          <a:xfrm>
            <a:off x="5926044" y="4290527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6,921</a:t>
            </a: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F34396A5-D221-974D-B2CA-6F7C01C3ABE3}"/>
              </a:ext>
            </a:extLst>
          </p:cNvPr>
          <p:cNvSpPr/>
          <p:nvPr/>
        </p:nvSpPr>
        <p:spPr>
          <a:xfrm>
            <a:off x="5147076" y="3714739"/>
            <a:ext cx="1023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CC7AFAF6-F8CC-B344-A660-FB2F77B48688}"/>
              </a:ext>
            </a:extLst>
          </p:cNvPr>
          <p:cNvSpPr/>
          <p:nvPr/>
        </p:nvSpPr>
        <p:spPr>
          <a:xfrm>
            <a:off x="4904886" y="349628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FE4F37BE-3242-5440-9656-71C72AA343E6}"/>
              </a:ext>
            </a:extLst>
          </p:cNvPr>
          <p:cNvSpPr/>
          <p:nvPr/>
        </p:nvSpPr>
        <p:spPr>
          <a:xfrm>
            <a:off x="5014086" y="5467302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E478A04F-BD57-A143-86FD-47D5F4F08F28}"/>
              </a:ext>
            </a:extLst>
          </p:cNvPr>
          <p:cNvSpPr/>
          <p:nvPr/>
        </p:nvSpPr>
        <p:spPr>
          <a:xfrm>
            <a:off x="5490796" y="5473947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F7592062-9588-F44E-9D96-33E8C98D9BA9}"/>
              </a:ext>
            </a:extLst>
          </p:cNvPr>
          <p:cNvSpPr/>
          <p:nvPr/>
        </p:nvSpPr>
        <p:spPr>
          <a:xfrm>
            <a:off x="5458460" y="579857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4,790</a:t>
            </a: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715B6843-DFBF-2146-9BDD-BDEB944EBF49}"/>
              </a:ext>
            </a:extLst>
          </p:cNvPr>
          <p:cNvSpPr/>
          <p:nvPr/>
        </p:nvSpPr>
        <p:spPr>
          <a:xfrm>
            <a:off x="4966472" y="579857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6,373</a:t>
            </a: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D30E5371-4CDF-8249-A352-F009C4C37661}"/>
              </a:ext>
            </a:extLst>
          </p:cNvPr>
          <p:cNvSpPr/>
          <p:nvPr/>
        </p:nvSpPr>
        <p:spPr>
          <a:xfrm>
            <a:off x="5870690" y="5798578"/>
            <a:ext cx="635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11,602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5D07E076-B669-274B-BE58-85792F06E80C}"/>
              </a:ext>
            </a:extLst>
          </p:cNvPr>
          <p:cNvSpPr/>
          <p:nvPr/>
        </p:nvSpPr>
        <p:spPr>
          <a:xfrm>
            <a:off x="5157173" y="5155399"/>
            <a:ext cx="1023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55C3C554-504D-0E47-BECA-74230C1A4ED7}"/>
              </a:ext>
            </a:extLst>
          </p:cNvPr>
          <p:cNvSpPr/>
          <p:nvPr/>
        </p:nvSpPr>
        <p:spPr>
          <a:xfrm>
            <a:off x="4885241" y="501455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F75BCFCF-3545-FA41-B7E3-90AB84A2C9D9}"/>
              </a:ext>
            </a:extLst>
          </p:cNvPr>
          <p:cNvSpPr/>
          <p:nvPr/>
        </p:nvSpPr>
        <p:spPr>
          <a:xfrm>
            <a:off x="4858664" y="5225657"/>
            <a:ext cx="53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(12h)</a:t>
            </a: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C8AA3D9E-3AB2-CD46-BFE1-01F20A397FD9}"/>
              </a:ext>
            </a:extLst>
          </p:cNvPr>
          <p:cNvSpPr/>
          <p:nvPr/>
        </p:nvSpPr>
        <p:spPr>
          <a:xfrm>
            <a:off x="6080439" y="5234104"/>
            <a:ext cx="479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(D7)</a:t>
            </a:r>
          </a:p>
        </p:txBody>
      </p:sp>
      <p:sp>
        <p:nvSpPr>
          <p:cNvPr id="626" name="Triangle 625">
            <a:extLst>
              <a:ext uri="{FF2B5EF4-FFF2-40B4-BE49-F238E27FC236}">
                <a16:creationId xmlns:a16="http://schemas.microsoft.com/office/drawing/2014/main" id="{F9E1787F-B1BF-064B-AADE-C076AC5A6B0D}"/>
              </a:ext>
            </a:extLst>
          </p:cNvPr>
          <p:cNvSpPr>
            <a:spLocks noChangeAspect="1"/>
          </p:cNvSpPr>
          <p:nvPr/>
        </p:nvSpPr>
        <p:spPr>
          <a:xfrm>
            <a:off x="3113473" y="7244485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Triangle 626">
            <a:extLst>
              <a:ext uri="{FF2B5EF4-FFF2-40B4-BE49-F238E27FC236}">
                <a16:creationId xmlns:a16="http://schemas.microsoft.com/office/drawing/2014/main" id="{0BC165DD-38EF-AF41-BDBF-94D08D8BAE37}"/>
              </a:ext>
            </a:extLst>
          </p:cNvPr>
          <p:cNvSpPr>
            <a:spLocks noChangeAspect="1"/>
          </p:cNvSpPr>
          <p:nvPr/>
        </p:nvSpPr>
        <p:spPr>
          <a:xfrm>
            <a:off x="6061372" y="7282249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8970" t="2493" r="-2107" b="5481"/>
          <a:stretch/>
        </p:blipFill>
        <p:spPr>
          <a:xfrm>
            <a:off x="3596139" y="2269741"/>
            <a:ext cx="1026977" cy="11135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9560" t="2692" r="-2500" b="5680"/>
          <a:stretch/>
        </p:blipFill>
        <p:spPr>
          <a:xfrm>
            <a:off x="2542937" y="2269740"/>
            <a:ext cx="1040329" cy="11236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8774" t="2096" r="-1912" b="6277"/>
          <a:stretch/>
        </p:blipFill>
        <p:spPr>
          <a:xfrm>
            <a:off x="437345" y="2262374"/>
            <a:ext cx="1038365" cy="1120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8186" t="1697" r="-1519" b="5282"/>
          <a:stretch/>
        </p:blipFill>
        <p:spPr>
          <a:xfrm>
            <a:off x="1448418" y="2255648"/>
            <a:ext cx="1055531" cy="1133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388" y="3920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88" y="1848763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7336" y="3920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30406" y="92894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Thy1.2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254824" y="924555"/>
            <a:ext cx="530915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CD44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339287" y="924555"/>
            <a:ext cx="530915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CD29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5348" y="1479351"/>
            <a:ext cx="2249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CD31/CD41/CD45/CD144/Flk1/Tie2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043185" y="560342"/>
            <a:ext cx="2441812" cy="1038135"/>
            <a:chOff x="-86031" y="1262929"/>
            <a:chExt cx="2803761" cy="11765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40037" r="30496" b="17657"/>
            <a:stretch/>
          </p:blipFill>
          <p:spPr>
            <a:xfrm>
              <a:off x="748309" y="1548045"/>
              <a:ext cx="1673900" cy="3945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79" t="37521" r="27977" b="34589"/>
            <a:stretch/>
          </p:blipFill>
          <p:spPr>
            <a:xfrm>
              <a:off x="736239" y="2040486"/>
              <a:ext cx="1685970" cy="398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-86031" y="1612803"/>
              <a:ext cx="882023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HA-ETV2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147" y="2073744"/>
              <a:ext cx="773427" cy="289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GAPDH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8707" y="1262929"/>
              <a:ext cx="1979023" cy="28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0   0.5  </a:t>
              </a:r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    3    12   24 (h)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909935" y="3452178"/>
            <a:ext cx="3691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67D1E5-2968-E046-BDA9-A6DF1E66554D}"/>
              </a:ext>
            </a:extLst>
          </p:cNvPr>
          <p:cNvCxnSpPr/>
          <p:nvPr/>
        </p:nvCxnSpPr>
        <p:spPr>
          <a:xfrm flipV="1">
            <a:off x="333953" y="2262371"/>
            <a:ext cx="0" cy="6951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426823" y="3313672"/>
            <a:ext cx="871890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F28C1A-3BAC-3D44-95B1-4C8547B17F9F}"/>
              </a:ext>
            </a:extLst>
          </p:cNvPr>
          <p:cNvSpPr txBox="1"/>
          <p:nvPr/>
        </p:nvSpPr>
        <p:spPr>
          <a:xfrm rot="16200000">
            <a:off x="-122788" y="2848902"/>
            <a:ext cx="889371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TIE2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683300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-Dox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1686286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729972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3845833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9937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76932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514652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2743769" y="1598476"/>
            <a:ext cx="852370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54" y="4016160"/>
            <a:ext cx="1118276" cy="86705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138" y="4019838"/>
            <a:ext cx="1118276" cy="867052"/>
          </a:xfrm>
          <a:prstGeom prst="rect">
            <a:avLst/>
          </a:prstGeom>
          <a:ln w="19050">
            <a:noFill/>
          </a:ln>
        </p:spPr>
      </p:pic>
      <p:sp>
        <p:nvSpPr>
          <p:cNvPr id="111" name="TextBox 110"/>
          <p:cNvSpPr txBox="1"/>
          <p:nvPr/>
        </p:nvSpPr>
        <p:spPr>
          <a:xfrm>
            <a:off x="3888379" y="4670820"/>
            <a:ext cx="622286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AcLDL</a:t>
            </a:r>
            <a:endParaRPr lang="en-US" sz="1057" b="1" dirty="0">
              <a:solidFill>
                <a:srgbClr val="2140F7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20661" y="4668230"/>
            <a:ext cx="978345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Tube assay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046936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4147355" y="369251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9537" y="546763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206041"/>
              </p:ext>
            </p:extLst>
          </p:nvPr>
        </p:nvGraphicFramePr>
        <p:xfrm>
          <a:off x="253925" y="5531546"/>
          <a:ext cx="1216131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" name="Prism 8" r:id="rId12" imgW="1757822" imgH="2119146" progId="Prism8.Document">
                  <p:embed/>
                </p:oleObj>
              </mc:Choice>
              <mc:Fallback>
                <p:oleObj name="Prism 8" r:id="rId12" imgW="1757822" imgH="2119146" progId="Prism8.Document">
                  <p:embed/>
                  <p:pic>
                    <p:nvPicPr>
                      <p:cNvPr id="118" name="Object 1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3925" y="5531546"/>
                        <a:ext cx="1216131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735598"/>
              </p:ext>
            </p:extLst>
          </p:nvPr>
        </p:nvGraphicFramePr>
        <p:xfrm>
          <a:off x="1487122" y="5517162"/>
          <a:ext cx="1265569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" name="Prism 8" r:id="rId14" imgW="1829489" imgH="2119146" progId="Prism8.Document">
                  <p:embed/>
                </p:oleObj>
              </mc:Choice>
              <mc:Fallback>
                <p:oleObj name="Prism 8" r:id="rId14" imgW="1829489" imgH="2119146" progId="Prism8.Document">
                  <p:embed/>
                  <p:pic>
                    <p:nvPicPr>
                      <p:cNvPr id="119" name="Object 1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122" y="5517162"/>
                        <a:ext cx="1265569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841420"/>
              </p:ext>
            </p:extLst>
          </p:nvPr>
        </p:nvGraphicFramePr>
        <p:xfrm>
          <a:off x="2785848" y="5517162"/>
          <a:ext cx="1218327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" name="Prism 8" r:id="rId16" imgW="1761064" imgH="2119146" progId="Prism8.Document">
                  <p:embed/>
                </p:oleObj>
              </mc:Choice>
              <mc:Fallback>
                <p:oleObj name="Prism 8" r:id="rId16" imgW="1761064" imgH="2119146" progId="Prism8.Document">
                  <p:embed/>
                  <p:pic>
                    <p:nvPicPr>
                      <p:cNvPr id="121" name="Object 1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785848" y="5517162"/>
                        <a:ext cx="1218327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050475"/>
              </p:ext>
            </p:extLst>
          </p:nvPr>
        </p:nvGraphicFramePr>
        <p:xfrm>
          <a:off x="3978610" y="5511840"/>
          <a:ext cx="1236208" cy="1471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" name="Prism 8" r:id="rId18" imgW="1838493" imgH="2122388" progId="Prism8.Document">
                  <p:embed/>
                </p:oleObj>
              </mc:Choice>
              <mc:Fallback>
                <p:oleObj name="Prism 8" r:id="rId18" imgW="1838493" imgH="2122388" progId="Prism8.Document">
                  <p:embed/>
                  <p:pic>
                    <p:nvPicPr>
                      <p:cNvPr id="122" name="Object 1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978610" y="5511840"/>
                        <a:ext cx="1236208" cy="1471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811675"/>
              </p:ext>
            </p:extLst>
          </p:nvPr>
        </p:nvGraphicFramePr>
        <p:xfrm>
          <a:off x="5207768" y="5463149"/>
          <a:ext cx="1351033" cy="152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" name="Prism 8" r:id="rId20" imgW="1884230" imgH="2120947" progId="Prism8.Document">
                  <p:embed/>
                </p:oleObj>
              </mc:Choice>
              <mc:Fallback>
                <p:oleObj name="Prism 8" r:id="rId20" imgW="1884230" imgH="2120947" progId="Prism8.Document">
                  <p:embed/>
                  <p:pic>
                    <p:nvPicPr>
                      <p:cNvPr id="124" name="Object 12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07768" y="5463149"/>
                        <a:ext cx="1351033" cy="152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5679639" y="369251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098507" y="2626663"/>
            <a:ext cx="114590" cy="50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/>
          <a:srcRect l="10659" t="2603" r="-1948" b="6156"/>
          <a:stretch/>
        </p:blipFill>
        <p:spPr>
          <a:xfrm>
            <a:off x="560560" y="628867"/>
            <a:ext cx="887184" cy="872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/>
          <a:srcRect l="8139" t="2067" r="-1889" b="5869"/>
          <a:stretch/>
        </p:blipFill>
        <p:spPr>
          <a:xfrm>
            <a:off x="2704531" y="632934"/>
            <a:ext cx="907222" cy="876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/>
          <a:srcRect l="8776" t="1777" r="-1589" b="3936"/>
          <a:stretch/>
        </p:blipFill>
        <p:spPr>
          <a:xfrm>
            <a:off x="1623595" y="623141"/>
            <a:ext cx="894289" cy="905730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84916" y="1268846"/>
            <a:ext cx="347390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4.37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5577" y="600353"/>
            <a:ext cx="356726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95.5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09331" y="1267510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.02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48036" y="598689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668965" y="1276469"/>
            <a:ext cx="37194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2.05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659629" y="607974"/>
            <a:ext cx="38617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97.6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288695" y="127513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.02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285183" y="606311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.33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754435" y="1275500"/>
            <a:ext cx="35661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0.28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745098" y="607006"/>
            <a:ext cx="41508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99.6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83541" y="1274165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417553" y="60534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317513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647196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854160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005709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945098" y="2052146"/>
            <a:ext cx="2236006" cy="8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729971" y="181693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00280" y="2373299"/>
            <a:ext cx="370008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0.06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76430" y="2371085"/>
            <a:ext cx="184398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154462" y="3117229"/>
            <a:ext cx="341118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0.35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620759" y="2374780"/>
            <a:ext cx="344024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0.33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187427" y="2364786"/>
            <a:ext cx="352590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0.33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228720" y="3109256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6.8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683082" y="2373815"/>
            <a:ext cx="364610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232743" y="2373815"/>
            <a:ext cx="37898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0.36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237090" y="3111274"/>
            <a:ext cx="338073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14.2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8175" y="2381219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272007" y="2378207"/>
            <a:ext cx="382930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0.16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296685" y="3108428"/>
            <a:ext cx="341508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16.4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287274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804704"/>
              </p:ext>
            </p:extLst>
          </p:nvPr>
        </p:nvGraphicFramePr>
        <p:xfrm>
          <a:off x="1328642" y="3835770"/>
          <a:ext cx="1050603" cy="145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" name="Prism 8" r:id="rId25" imgW="2254810" imgH="3119294" progId="Prism8.Document">
                  <p:embed/>
                </p:oleObj>
              </mc:Choice>
              <mc:Fallback>
                <p:oleObj name="Prism 8" r:id="rId25" imgW="2254810" imgH="3119294" progId="Prism8.Document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328642" y="3835770"/>
                        <a:ext cx="1050603" cy="145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414522"/>
              </p:ext>
            </p:extLst>
          </p:nvPr>
        </p:nvGraphicFramePr>
        <p:xfrm>
          <a:off x="2505233" y="3814980"/>
          <a:ext cx="1064378" cy="145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" name="Prism 8" r:id="rId27" imgW="2288302" imgH="3119294" progId="Prism8.Document">
                  <p:embed/>
                </p:oleObj>
              </mc:Choice>
              <mc:Fallback>
                <p:oleObj name="Prism 8" r:id="rId27" imgW="2288302" imgH="3119294" progId="Prism8.Document">
                  <p:embed/>
                  <p:pic>
                    <p:nvPicPr>
                      <p:cNvPr id="59" name="Object 5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05233" y="3814980"/>
                        <a:ext cx="1064378" cy="1451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587650"/>
              </p:ext>
            </p:extLst>
          </p:nvPr>
        </p:nvGraphicFramePr>
        <p:xfrm>
          <a:off x="246932" y="3836179"/>
          <a:ext cx="1032892" cy="145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" name="Prism 8" r:id="rId29" imgW="2210513" imgH="3119294" progId="Prism8.Document">
                  <p:embed/>
                </p:oleObj>
              </mc:Choice>
              <mc:Fallback>
                <p:oleObj name="Prism 8" r:id="rId29" imgW="2210513" imgH="3119294" progId="Prism8.Document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46932" y="3836179"/>
                        <a:ext cx="1032892" cy="145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4CD5F15D-3A1B-FE47-871F-04908AF36457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</a:t>
            </a:r>
          </a:p>
        </p:txBody>
      </p:sp>
    </p:spTree>
    <p:extLst>
      <p:ext uri="{BB962C8B-B14F-4D97-AF65-F5344CB8AC3E}">
        <p14:creationId xmlns:p14="http://schemas.microsoft.com/office/powerpoint/2010/main" val="238121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F101D-477E-0D4F-8B6F-11B16804CA90}"/>
              </a:ext>
            </a:extLst>
          </p:cNvPr>
          <p:cNvGrpSpPr/>
          <p:nvPr/>
        </p:nvGrpSpPr>
        <p:grpSpPr>
          <a:xfrm>
            <a:off x="626152" y="7849689"/>
            <a:ext cx="1886854" cy="248530"/>
            <a:chOff x="513136" y="4027705"/>
            <a:chExt cx="1886854" cy="248530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1677417-05AD-0D44-B42D-260981F428B2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57DE724-9BF0-E241-A4BB-63B35CEE3077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8118C22-6CE5-8F41-9F57-9FF555D0C806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DE6D68A-B4EF-0F4F-8002-4F67A60E78B1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97EFDCA-5372-1B48-B2D8-7CE571DEA77F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81B734-D985-5643-9008-D17FAA566C12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9B27530-0C86-2F42-BF27-831B4FA3ED96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17E80C1-4B3E-0849-B063-32B75609F347}"/>
              </a:ext>
            </a:extLst>
          </p:cNvPr>
          <p:cNvGrpSpPr/>
          <p:nvPr/>
        </p:nvGrpSpPr>
        <p:grpSpPr>
          <a:xfrm>
            <a:off x="2597797" y="7855730"/>
            <a:ext cx="1886854" cy="248530"/>
            <a:chOff x="513136" y="4027705"/>
            <a:chExt cx="1886854" cy="24853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A04B13-5040-6046-8D6A-6B5702D2C388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C190382-B876-BD4C-8051-22431B955F30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A906040-D861-1B45-996D-E91CBA107D51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F919024-51D7-EF4E-8D4F-65687E41E9BE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AB4AA76-FDFF-1740-B4E8-A6E38AEAA19E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C8C8847-A768-3C49-AB78-4A1709CAA6E4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2B7B985-CCC2-E043-BE03-7D8F22612A3F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5CC0B5B-2302-5A4D-9BB3-C16B4D110E3B}"/>
              </a:ext>
            </a:extLst>
          </p:cNvPr>
          <p:cNvGrpSpPr/>
          <p:nvPr/>
        </p:nvGrpSpPr>
        <p:grpSpPr>
          <a:xfrm>
            <a:off x="4590888" y="7852640"/>
            <a:ext cx="1886854" cy="248530"/>
            <a:chOff x="513136" y="4027705"/>
            <a:chExt cx="1886854" cy="248530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2D66D13-F1EF-7948-8C29-9AE6EE225287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2786957-9094-804B-A36D-E17E514F02B4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877893-C810-5D43-B0E4-D767ACA71EA3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C01D540-1F71-F14B-923F-95D6A3D4BDCD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B3EBAB2-9B41-134E-A641-4DE44EDDEBFA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DFB6BD-16A1-4345-9432-D513377FEA08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1E265E9-9BCC-6B42-8DE5-DC2C22E31F36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FDBE39-D89D-E444-A33B-A31132A0CAB7}"/>
              </a:ext>
            </a:extLst>
          </p:cNvPr>
          <p:cNvSpPr txBox="1"/>
          <p:nvPr/>
        </p:nvSpPr>
        <p:spPr>
          <a:xfrm>
            <a:off x="3224637" y="8027548"/>
            <a:ext cx="70724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0BA131-B46B-C046-A0B1-98750D4B1A34}"/>
              </a:ext>
            </a:extLst>
          </p:cNvPr>
          <p:cNvGrpSpPr/>
          <p:nvPr/>
        </p:nvGrpSpPr>
        <p:grpSpPr>
          <a:xfrm>
            <a:off x="359378" y="6390032"/>
            <a:ext cx="256802" cy="1551045"/>
            <a:chOff x="246362" y="2568048"/>
            <a:chExt cx="256802" cy="1551045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A22EED9-A7E0-EE40-97C2-B229CE02BA50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84D68FB-8EC9-E84E-AB23-0B45EDFAFB63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1F71672-2870-6F41-A6DF-B0979A45BD3D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E10D868-8E76-2E4A-A596-3D4A64987267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5A13E6A-FC37-794D-AC38-1CD36EDC7902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2908747-F1BF-7B4E-A3E7-F2C59B8ADEAE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E9B5E29-61B0-E842-9CDB-7B9B23928950}"/>
              </a:ext>
            </a:extLst>
          </p:cNvPr>
          <p:cNvGrpSpPr/>
          <p:nvPr/>
        </p:nvGrpSpPr>
        <p:grpSpPr>
          <a:xfrm>
            <a:off x="361444" y="4711952"/>
            <a:ext cx="256802" cy="1551045"/>
            <a:chOff x="246362" y="2568048"/>
            <a:chExt cx="256802" cy="1551045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31459B-E29D-924A-9C2C-8BD91571C452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A853030-209C-7E4D-A04C-3EDC5BE14A97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1B99616-EADF-E442-B6BE-9E5101995D4F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ED7421-AA25-994A-B04E-328374B8BF5B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14BEA8F-4304-FD4F-8B65-F0A6AF7F0AB1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28E5CE6-3189-EC44-BD93-3E82A238AECF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5FCC97EC-C3F1-5A43-8072-4CDE7642D3A6}"/>
              </a:ext>
            </a:extLst>
          </p:cNvPr>
          <p:cNvSpPr txBox="1"/>
          <p:nvPr/>
        </p:nvSpPr>
        <p:spPr>
          <a:xfrm rot="16200000">
            <a:off x="-156576" y="6138731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32F200F-6A93-ED46-9943-E35CED7FB3B7}"/>
              </a:ext>
            </a:extLst>
          </p:cNvPr>
          <p:cNvSpPr txBox="1"/>
          <p:nvPr/>
        </p:nvSpPr>
        <p:spPr>
          <a:xfrm>
            <a:off x="334147" y="4362668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10FA21-2BD1-0241-BCA9-C9643D6F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534122"/>
            <a:ext cx="5951474" cy="3335197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52E69EC-F279-3849-BCA0-6D8A966B407D}"/>
              </a:ext>
            </a:extLst>
          </p:cNvPr>
          <p:cNvGrpSpPr/>
          <p:nvPr/>
        </p:nvGrpSpPr>
        <p:grpSpPr>
          <a:xfrm>
            <a:off x="359378" y="2363323"/>
            <a:ext cx="256802" cy="1551045"/>
            <a:chOff x="246362" y="2568048"/>
            <a:chExt cx="256802" cy="1551045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8D675DE-FF73-034A-9AAC-0CED4B665E01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4C0E31A-A93B-AD4B-8D10-E4C2BD6C017E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BDD50AA-66B3-3A45-9C4E-CFBEA3EAD012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DD13627-A319-3746-A88F-97968DBB709E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D3AFF0F-F3B7-1347-A738-8F0A9B89FB5C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7E1649-31D5-CF46-A130-676718B9847D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4375A55-C0FA-BF49-859E-77989DE3ED4A}"/>
              </a:ext>
            </a:extLst>
          </p:cNvPr>
          <p:cNvGrpSpPr/>
          <p:nvPr/>
        </p:nvGrpSpPr>
        <p:grpSpPr>
          <a:xfrm>
            <a:off x="361444" y="685243"/>
            <a:ext cx="256802" cy="1551045"/>
            <a:chOff x="246362" y="2568048"/>
            <a:chExt cx="256802" cy="1551045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FAD49CD-B46A-8149-AA3A-05D3576211FA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5C785D5-F107-DF46-9C2F-E09C2FA34CE0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3FE24EC-12BD-104B-B708-ACA6F33A074F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3275057-0E2B-6044-855A-5204D88E4A05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A8BEFF5E-0BFE-794C-B2BB-17A86814B17E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0ECBE64-54C7-674A-84C4-1A230FF2CF9C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0D9FEAE-6D47-9F4D-B059-E15E55E9D3A8}"/>
              </a:ext>
            </a:extLst>
          </p:cNvPr>
          <p:cNvSpPr txBox="1"/>
          <p:nvPr/>
        </p:nvSpPr>
        <p:spPr>
          <a:xfrm rot="16200000">
            <a:off x="-156576" y="2112022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C95744-319A-C646-B5EA-687B79B471DC}"/>
              </a:ext>
            </a:extLst>
          </p:cNvPr>
          <p:cNvGrpSpPr/>
          <p:nvPr/>
        </p:nvGrpSpPr>
        <p:grpSpPr>
          <a:xfrm>
            <a:off x="602410" y="3862998"/>
            <a:ext cx="2096161" cy="248530"/>
            <a:chOff x="602410" y="3862998"/>
            <a:chExt cx="2096161" cy="248530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97EE8F0-91A0-1547-9B91-39A4E951384C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05BA036-3440-1347-88AF-ED0E98DFB090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92655AD-F81B-8048-B669-2B8D20BDD515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F55FF0A-1763-B140-981E-B181CA79392D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81A02E1-03A9-7844-B38B-221CE5F37FA9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F47E6E7-D2D4-8C41-9159-DABBDC7B4103}"/>
              </a:ext>
            </a:extLst>
          </p:cNvPr>
          <p:cNvGrpSpPr/>
          <p:nvPr/>
        </p:nvGrpSpPr>
        <p:grpSpPr>
          <a:xfrm>
            <a:off x="2543584" y="3869319"/>
            <a:ext cx="2096161" cy="248530"/>
            <a:chOff x="602410" y="3862998"/>
            <a:chExt cx="2096161" cy="24853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A3B7718-9248-F94C-A472-7E7C19729356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36953C1-E05C-3742-9B18-BEAFCF0E4D11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49262CDE-643F-384D-BA19-21C05333EBAA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A8D978E-18B2-A341-87E7-9195169D566B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3FD1B2A-7ADF-AA48-95B1-E8050BAE9EAB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07796F7-CBF0-9A4D-85B7-7E944244D591}"/>
              </a:ext>
            </a:extLst>
          </p:cNvPr>
          <p:cNvGrpSpPr/>
          <p:nvPr/>
        </p:nvGrpSpPr>
        <p:grpSpPr>
          <a:xfrm>
            <a:off x="4550038" y="3862269"/>
            <a:ext cx="2096161" cy="248530"/>
            <a:chOff x="602410" y="3862998"/>
            <a:chExt cx="2096161" cy="24853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B2759B2-4722-A341-95AC-166FEBFF833F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55AC84C-5D52-874F-AF6B-B3C126C879E0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76BC67C4-C23D-A247-BD5B-8F52ACF2079C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B6368C0-B9AD-EA49-B693-31B69E56CE1E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00D02A9-CC22-0741-96E3-2077453AF8CA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9C3C62F8-B374-3042-A0FB-9BF39880F78C}"/>
              </a:ext>
            </a:extLst>
          </p:cNvPr>
          <p:cNvSpPr txBox="1"/>
          <p:nvPr/>
        </p:nvSpPr>
        <p:spPr>
          <a:xfrm>
            <a:off x="359378" y="33462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80362D1-60F5-C648-9701-720976186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53" y="4570403"/>
            <a:ext cx="5951474" cy="3340266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0C6C8DCE-2719-7B4A-9109-165D2638BAB5}"/>
              </a:ext>
            </a:extLst>
          </p:cNvPr>
          <p:cNvSpPr txBox="1"/>
          <p:nvPr/>
        </p:nvSpPr>
        <p:spPr>
          <a:xfrm>
            <a:off x="3186966" y="4068818"/>
            <a:ext cx="61106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</a:p>
        </p:txBody>
      </p:sp>
    </p:spTree>
    <p:extLst>
      <p:ext uri="{BB962C8B-B14F-4D97-AF65-F5344CB8AC3E}">
        <p14:creationId xmlns:p14="http://schemas.microsoft.com/office/powerpoint/2010/main" val="405547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AF54F-E020-5F4B-A15B-43AEB72259E1}"/>
              </a:ext>
            </a:extLst>
          </p:cNvPr>
          <p:cNvSpPr txBox="1"/>
          <p:nvPr/>
        </p:nvSpPr>
        <p:spPr>
          <a:xfrm>
            <a:off x="839362" y="574617"/>
            <a:ext cx="2331087" cy="2372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 cycle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protein modification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negative regulation of transcription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transcription by RNA Pol II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mitotic cell cycle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mitotic cell cycle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chromosome organization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chromatin organization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division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cycle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BC642-6057-3141-907D-03D225927026}"/>
              </a:ext>
            </a:extLst>
          </p:cNvPr>
          <p:cNvSpPr txBox="1"/>
          <p:nvPr/>
        </p:nvSpPr>
        <p:spPr>
          <a:xfrm>
            <a:off x="119298" y="41592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67392-A96E-0741-B3C4-1B1CDC3AC0B8}"/>
              </a:ext>
            </a:extLst>
          </p:cNvPr>
          <p:cNvSpPr txBox="1"/>
          <p:nvPr/>
        </p:nvSpPr>
        <p:spPr>
          <a:xfrm>
            <a:off x="3061484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957829-6CA5-8049-9BEA-C4A114CE4909}"/>
              </a:ext>
            </a:extLst>
          </p:cNvPr>
          <p:cNvSpPr txBox="1"/>
          <p:nvPr/>
        </p:nvSpPr>
        <p:spPr>
          <a:xfrm>
            <a:off x="3290100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EB3C1-DD7F-AB4D-955E-246D27C463FA}"/>
              </a:ext>
            </a:extLst>
          </p:cNvPr>
          <p:cNvSpPr txBox="1"/>
          <p:nvPr/>
        </p:nvSpPr>
        <p:spPr>
          <a:xfrm>
            <a:off x="3518716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D697C-0E8A-7F4A-90EC-EA88B1AE26FF}"/>
              </a:ext>
            </a:extLst>
          </p:cNvPr>
          <p:cNvSpPr txBox="1"/>
          <p:nvPr/>
        </p:nvSpPr>
        <p:spPr>
          <a:xfrm>
            <a:off x="3747332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758D8-029C-9E47-AB30-98226FD94D49}"/>
              </a:ext>
            </a:extLst>
          </p:cNvPr>
          <p:cNvSpPr txBox="1"/>
          <p:nvPr/>
        </p:nvSpPr>
        <p:spPr>
          <a:xfrm>
            <a:off x="3975949" y="296756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8F77C-709C-904D-824C-AB3C2A055AA1}"/>
              </a:ext>
            </a:extLst>
          </p:cNvPr>
          <p:cNvSpPr txBox="1"/>
          <p:nvPr/>
        </p:nvSpPr>
        <p:spPr>
          <a:xfrm>
            <a:off x="4274216" y="2971818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C23EE8-EAA7-6348-9AC0-63259F1952FD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2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0DCA69-CD27-E143-8781-95A1F6DE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76" y="600528"/>
            <a:ext cx="1736610" cy="23983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649D65C-E14D-9C4E-950B-5F89869DDBB2}"/>
              </a:ext>
            </a:extLst>
          </p:cNvPr>
          <p:cNvSpPr txBox="1"/>
          <p:nvPr/>
        </p:nvSpPr>
        <p:spPr>
          <a:xfrm>
            <a:off x="2627776" y="321727"/>
            <a:ext cx="20874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genes in cluster 7</a:t>
            </a:r>
          </a:p>
        </p:txBody>
      </p:sp>
    </p:spTree>
    <p:extLst>
      <p:ext uri="{BB962C8B-B14F-4D97-AF65-F5344CB8AC3E}">
        <p14:creationId xmlns:p14="http://schemas.microsoft.com/office/powerpoint/2010/main" val="285513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517030"/>
              </p:ext>
            </p:extLst>
          </p:nvPr>
        </p:nvGraphicFramePr>
        <p:xfrm>
          <a:off x="538348" y="604127"/>
          <a:ext cx="2517249" cy="1951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" name="Prism 8" r:id="rId3" imgW="3744331" imgH="2902842" progId="Prism8.Document">
                  <p:embed/>
                </p:oleObj>
              </mc:Choice>
              <mc:Fallback>
                <p:oleObj name="Prism 8" r:id="rId3" imgW="3744331" imgH="2902842" progId="Prism8.Document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348" y="604127"/>
                        <a:ext cx="2517249" cy="1951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9" y="2777237"/>
            <a:ext cx="2804537" cy="3017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128" y="398064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171" y="233376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2218" y="233376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171" y="6261847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1439398" y="5840512"/>
            <a:ext cx="1847300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67D1E5-2968-E046-BDA9-A6DF1E66554D}"/>
              </a:ext>
            </a:extLst>
          </p:cNvPr>
          <p:cNvCxnSpPr/>
          <p:nvPr/>
        </p:nvCxnSpPr>
        <p:spPr>
          <a:xfrm flipV="1">
            <a:off x="473910" y="3076580"/>
            <a:ext cx="10069" cy="2172789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650962" y="5689668"/>
            <a:ext cx="871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PDGFRa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28C1A-3BAC-3D44-95B1-4C8547B17F9F}"/>
              </a:ext>
            </a:extLst>
          </p:cNvPr>
          <p:cNvSpPr txBox="1"/>
          <p:nvPr/>
        </p:nvSpPr>
        <p:spPr>
          <a:xfrm rot="16200000">
            <a:off x="37965" y="5175059"/>
            <a:ext cx="871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791116" y="2784537"/>
            <a:ext cx="1115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D2.125 - Dox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117443" y="2782483"/>
            <a:ext cx="11692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 + Dox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770946" y="4257380"/>
            <a:ext cx="107702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D2.5 - Dox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097271" y="4255327"/>
            <a:ext cx="112866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 + Dox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09ECF6-E2E0-B449-99C4-E507AB2D4501}"/>
              </a:ext>
            </a:extLst>
          </p:cNvPr>
          <p:cNvSpPr txBox="1"/>
          <p:nvPr/>
        </p:nvSpPr>
        <p:spPr>
          <a:xfrm>
            <a:off x="4388091" y="2505670"/>
            <a:ext cx="1115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83D3D9-908C-F44E-BD6C-00C5AABF342C}"/>
              </a:ext>
            </a:extLst>
          </p:cNvPr>
          <p:cNvSpPr txBox="1"/>
          <p:nvPr/>
        </p:nvSpPr>
        <p:spPr>
          <a:xfrm>
            <a:off x="4367922" y="4408965"/>
            <a:ext cx="107702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792330"/>
              </p:ext>
            </p:extLst>
          </p:nvPr>
        </p:nvGraphicFramePr>
        <p:xfrm>
          <a:off x="3704685" y="2694566"/>
          <a:ext cx="2482887" cy="1774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" name="Prism 8" r:id="rId6" imgW="3850931" imgH="2753378" progId="Prism8.Document">
                  <p:embed/>
                </p:oleObj>
              </mc:Choice>
              <mc:Fallback>
                <p:oleObj name="Prism 8" r:id="rId6" imgW="3850931" imgH="2753378" progId="Prism8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04685" y="2694566"/>
                        <a:ext cx="2482887" cy="1774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70946" y="3096655"/>
            <a:ext cx="108174" cy="116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5" name="Rectangle 64"/>
          <p:cNvSpPr/>
          <p:nvPr/>
        </p:nvSpPr>
        <p:spPr>
          <a:xfrm>
            <a:off x="1688799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6" name="Rectangle 65"/>
          <p:cNvSpPr/>
          <p:nvPr/>
        </p:nvSpPr>
        <p:spPr>
          <a:xfrm>
            <a:off x="3066759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" name="Rectangle 67"/>
          <p:cNvSpPr/>
          <p:nvPr/>
        </p:nvSpPr>
        <p:spPr>
          <a:xfrm>
            <a:off x="2170444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9" name="Rectangle 68"/>
          <p:cNvSpPr/>
          <p:nvPr/>
        </p:nvSpPr>
        <p:spPr>
          <a:xfrm>
            <a:off x="1688799" y="4048308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0" name="Rectangle 69"/>
          <p:cNvSpPr/>
          <p:nvPr/>
        </p:nvSpPr>
        <p:spPr>
          <a:xfrm>
            <a:off x="3066759" y="403732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Rectangle 70"/>
          <p:cNvSpPr/>
          <p:nvPr/>
        </p:nvSpPr>
        <p:spPr>
          <a:xfrm>
            <a:off x="745444" y="4583247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2" name="Rectangle 71"/>
          <p:cNvSpPr/>
          <p:nvPr/>
        </p:nvSpPr>
        <p:spPr>
          <a:xfrm>
            <a:off x="1688799" y="4565868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2" name="Rectangle 81"/>
          <p:cNvSpPr/>
          <p:nvPr/>
        </p:nvSpPr>
        <p:spPr>
          <a:xfrm>
            <a:off x="3086458" y="4572984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3" name="Rectangle 82"/>
          <p:cNvSpPr/>
          <p:nvPr/>
        </p:nvSpPr>
        <p:spPr>
          <a:xfrm>
            <a:off x="2160544" y="4568035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Rectangle 83"/>
          <p:cNvSpPr/>
          <p:nvPr/>
        </p:nvSpPr>
        <p:spPr>
          <a:xfrm>
            <a:off x="1688799" y="5485645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5" name="Rectangle 84"/>
          <p:cNvSpPr/>
          <p:nvPr/>
        </p:nvSpPr>
        <p:spPr>
          <a:xfrm>
            <a:off x="3086455" y="549803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" name="TextBox 5"/>
          <p:cNvSpPr txBox="1"/>
          <p:nvPr/>
        </p:nvSpPr>
        <p:spPr>
          <a:xfrm>
            <a:off x="671947" y="5473451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82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086576" y="5483945"/>
            <a:ext cx="37337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45.7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1948" y="4504300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086576" y="4500864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15846" y="5485426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11.6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0074" y="5481990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65348" y="450284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70074" y="4499405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7934" y="4037912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092564" y="4029856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77932" y="3050214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92563" y="3046777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0.45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671332" y="4036290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076061" y="4032852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.23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720832" y="3048755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115660" y="3045319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29923"/>
              </p:ext>
            </p:extLst>
          </p:nvPr>
        </p:nvGraphicFramePr>
        <p:xfrm>
          <a:off x="577681" y="6379293"/>
          <a:ext cx="1305296" cy="180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" name="Prism 8" r:id="rId8" imgW="2190706" imgH="3031056" progId="Prism8.Document">
                  <p:embed/>
                </p:oleObj>
              </mc:Choice>
              <mc:Fallback>
                <p:oleObj name="Prism 8" r:id="rId8" imgW="2190706" imgH="3031056" progId="Prism8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81" y="6379293"/>
                        <a:ext cx="1305296" cy="180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723717"/>
              </p:ext>
            </p:extLst>
          </p:nvPr>
        </p:nvGraphicFramePr>
        <p:xfrm>
          <a:off x="1878368" y="6379295"/>
          <a:ext cx="1347565" cy="18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" name="Prism 8" r:id="rId10" imgW="2268495" imgH="3031056" progId="Prism8.Document">
                  <p:embed/>
                </p:oleObj>
              </mc:Choice>
              <mc:Fallback>
                <p:oleObj name="Prism 8" r:id="rId10" imgW="2268495" imgH="3031056" progId="Prism8.Document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78368" y="6379295"/>
                        <a:ext cx="1347565" cy="180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49135"/>
              </p:ext>
            </p:extLst>
          </p:nvPr>
        </p:nvGraphicFramePr>
        <p:xfrm>
          <a:off x="3183665" y="6373843"/>
          <a:ext cx="1348807" cy="180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" name="Prism 8" r:id="rId12" imgW="2264173" imgH="3031056" progId="Prism8.Document">
                  <p:embed/>
                </p:oleObj>
              </mc:Choice>
              <mc:Fallback>
                <p:oleObj name="Prism 8" r:id="rId12" imgW="2264173" imgH="3031056" progId="Prism8.Document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3665" y="6373843"/>
                        <a:ext cx="1348807" cy="180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25171"/>
              </p:ext>
            </p:extLst>
          </p:nvPr>
        </p:nvGraphicFramePr>
        <p:xfrm>
          <a:off x="3716728" y="4506093"/>
          <a:ext cx="2451823" cy="175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8" name="Prism 8" r:id="rId14" imgW="3850931" imgH="2753378" progId="Prism8.Document">
                  <p:embed/>
                </p:oleObj>
              </mc:Choice>
              <mc:Fallback>
                <p:oleObj name="Prism 8" r:id="rId14" imgW="3850931" imgH="2753378" progId="Prism8.Document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16728" y="4506093"/>
                        <a:ext cx="2451823" cy="1752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15226BB2-5D77-DF46-ACB8-9D14AF61352C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3</a:t>
            </a:r>
          </a:p>
        </p:txBody>
      </p:sp>
    </p:spTree>
    <p:extLst>
      <p:ext uri="{BB962C8B-B14F-4D97-AF65-F5344CB8AC3E}">
        <p14:creationId xmlns:p14="http://schemas.microsoft.com/office/powerpoint/2010/main" val="425599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A71DE-14E6-5D4D-AA7F-B8E8F74C5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93" y="3819731"/>
            <a:ext cx="1613461" cy="2133165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83B1E2C1-54E9-F14F-B60C-D618C53E224B}"/>
              </a:ext>
            </a:extLst>
          </p:cNvPr>
          <p:cNvSpPr txBox="1"/>
          <p:nvPr/>
        </p:nvSpPr>
        <p:spPr>
          <a:xfrm>
            <a:off x="1270469" y="3788455"/>
            <a:ext cx="2382383" cy="214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vasculature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tube morphogenesis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tube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locomotion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cellular movement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 motility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cardiovascular system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morphogenesis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development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B7A1BD0-0051-554F-A089-5BEAA14B3737}"/>
              </a:ext>
            </a:extLst>
          </p:cNvPr>
          <p:cNvSpPr txBox="1"/>
          <p:nvPr/>
        </p:nvSpPr>
        <p:spPr>
          <a:xfrm>
            <a:off x="3540916" y="591510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9.0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9B23134-11B3-3240-9A3C-C328336FFE65}"/>
              </a:ext>
            </a:extLst>
          </p:cNvPr>
          <p:cNvSpPr txBox="1"/>
          <p:nvPr/>
        </p:nvSpPr>
        <p:spPr>
          <a:xfrm>
            <a:off x="3942879" y="591192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10.0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FDB87C3-11B1-7A4B-942C-3B140A7BF619}"/>
              </a:ext>
            </a:extLst>
          </p:cNvPr>
          <p:cNvSpPr txBox="1"/>
          <p:nvPr/>
        </p:nvSpPr>
        <p:spPr>
          <a:xfrm>
            <a:off x="4444492" y="591192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11.0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FF5540C-C277-5C4F-9DF3-A93D45B45AFD}"/>
              </a:ext>
            </a:extLst>
          </p:cNvPr>
          <p:cNvSpPr txBox="1"/>
          <p:nvPr/>
        </p:nvSpPr>
        <p:spPr>
          <a:xfrm>
            <a:off x="4726694" y="5911718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4E8F623-D3FC-DA4C-9F02-383DC2D29071}"/>
              </a:ext>
            </a:extLst>
          </p:cNvPr>
          <p:cNvSpPr txBox="1"/>
          <p:nvPr/>
        </p:nvSpPr>
        <p:spPr>
          <a:xfrm>
            <a:off x="566365" y="35620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9726BC1-C82F-8248-A6EF-D0702B7D8CC0}"/>
              </a:ext>
            </a:extLst>
          </p:cNvPr>
          <p:cNvSpPr txBox="1"/>
          <p:nvPr/>
        </p:nvSpPr>
        <p:spPr>
          <a:xfrm>
            <a:off x="1853224" y="3592875"/>
            <a:ext cx="3788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 commonly up-regulated in 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cells in MEF and 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784E2-1B87-AB4B-ADD9-D11C2A03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493" y="6418214"/>
            <a:ext cx="1840283" cy="2440796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FAAD07B-B4E6-094A-8D7C-DA6F7464FEF4}"/>
              </a:ext>
            </a:extLst>
          </p:cNvPr>
          <p:cNvSpPr txBox="1"/>
          <p:nvPr/>
        </p:nvSpPr>
        <p:spPr>
          <a:xfrm>
            <a:off x="1124532" y="6418214"/>
            <a:ext cx="2528320" cy="2602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rRNA metabolic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ribosome biogenesis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ribonucleoprotein complex biogenesis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ncRNA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ncRNA metabolic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mRNA metabolic process</a:t>
            </a:r>
          </a:p>
          <a:p>
            <a:pPr algn="r">
              <a:lnSpc>
                <a:spcPct val="150000"/>
              </a:lnSpc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9BC0378-ECD5-064B-BBAC-043D344FC45B}"/>
              </a:ext>
            </a:extLst>
          </p:cNvPr>
          <p:cNvSpPr txBox="1"/>
          <p:nvPr/>
        </p:nvSpPr>
        <p:spPr>
          <a:xfrm>
            <a:off x="3503087" y="8826393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FA4CD6F-A2AC-454A-B6EE-C55AD90ED51B}"/>
              </a:ext>
            </a:extLst>
          </p:cNvPr>
          <p:cNvSpPr txBox="1"/>
          <p:nvPr/>
        </p:nvSpPr>
        <p:spPr>
          <a:xfrm>
            <a:off x="4064117" y="8825517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5D995C7-B9D0-2945-A2E0-0EEDEF0F6310}"/>
              </a:ext>
            </a:extLst>
          </p:cNvPr>
          <p:cNvSpPr txBox="1"/>
          <p:nvPr/>
        </p:nvSpPr>
        <p:spPr>
          <a:xfrm>
            <a:off x="4616727" y="88255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0B96F70-1587-E243-88F5-596A41A67ECC}"/>
              </a:ext>
            </a:extLst>
          </p:cNvPr>
          <p:cNvSpPr txBox="1"/>
          <p:nvPr/>
        </p:nvSpPr>
        <p:spPr>
          <a:xfrm>
            <a:off x="4876020" y="8833120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9C23950-4DA6-6546-A8C0-D42538D70EF8}"/>
              </a:ext>
            </a:extLst>
          </p:cNvPr>
          <p:cNvSpPr txBox="1"/>
          <p:nvPr/>
        </p:nvSpPr>
        <p:spPr>
          <a:xfrm>
            <a:off x="1670525" y="6195142"/>
            <a:ext cx="3975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 commonly down-regulated in 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cells in MEF and EB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EAB67AC-E161-5149-99D1-BBBF344A87BC}"/>
              </a:ext>
            </a:extLst>
          </p:cNvPr>
          <p:cNvSpPr txBox="1"/>
          <p:nvPr/>
        </p:nvSpPr>
        <p:spPr>
          <a:xfrm>
            <a:off x="593616" y="6179752"/>
            <a:ext cx="227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7F069C7-5A34-3A43-8189-C181FD9FFFDE}"/>
              </a:ext>
            </a:extLst>
          </p:cNvPr>
          <p:cNvSpPr txBox="1"/>
          <p:nvPr/>
        </p:nvSpPr>
        <p:spPr>
          <a:xfrm>
            <a:off x="4452409" y="47929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46FE5D8-CD9D-D44E-9EB5-F4771BFF6648}"/>
              </a:ext>
            </a:extLst>
          </p:cNvPr>
          <p:cNvSpPr/>
          <p:nvPr/>
        </p:nvSpPr>
        <p:spPr>
          <a:xfrm>
            <a:off x="740006" y="741040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87D5F8E0-1D80-3B49-BA09-1AABF91BDE7C}"/>
              </a:ext>
            </a:extLst>
          </p:cNvPr>
          <p:cNvSpPr/>
          <p:nvPr/>
        </p:nvSpPr>
        <p:spPr>
          <a:xfrm>
            <a:off x="1216716" y="747685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2C4F4D9-DAE2-1641-B1F0-3AED62209BE0}"/>
              </a:ext>
            </a:extLst>
          </p:cNvPr>
          <p:cNvSpPr/>
          <p:nvPr/>
        </p:nvSpPr>
        <p:spPr>
          <a:xfrm>
            <a:off x="550307" y="1481809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E0D8407D-1712-B24D-9232-3FD662C02394}"/>
              </a:ext>
            </a:extLst>
          </p:cNvPr>
          <p:cNvSpPr/>
          <p:nvPr/>
        </p:nvSpPr>
        <p:spPr>
          <a:xfrm>
            <a:off x="1840940" y="1487139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7F5BFB5-2CD7-5F4F-A9B7-162C12B27969}"/>
              </a:ext>
            </a:extLst>
          </p:cNvPr>
          <p:cNvSpPr/>
          <p:nvPr/>
        </p:nvSpPr>
        <p:spPr>
          <a:xfrm>
            <a:off x="1184380" y="1064380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554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B8AE032-E683-F34C-BE1A-25C3946BBBC7}"/>
              </a:ext>
            </a:extLst>
          </p:cNvPr>
          <p:cNvSpPr/>
          <p:nvPr/>
        </p:nvSpPr>
        <p:spPr>
          <a:xfrm>
            <a:off x="692392" y="1064380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1,770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FED20241-4BAF-EE4F-9F90-2AF565D9FD1E}"/>
              </a:ext>
            </a:extLst>
          </p:cNvPr>
          <p:cNvSpPr/>
          <p:nvPr/>
        </p:nvSpPr>
        <p:spPr>
          <a:xfrm>
            <a:off x="1644703" y="1064380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1,342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5685E1E9-94F7-0D44-9B8D-8C4BB90AA554}"/>
              </a:ext>
            </a:extLst>
          </p:cNvPr>
          <p:cNvSpPr/>
          <p:nvPr/>
        </p:nvSpPr>
        <p:spPr>
          <a:xfrm>
            <a:off x="582466" y="507099"/>
            <a:ext cx="1793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genes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797F557-5733-6A4C-9621-521B12A90B4C}"/>
              </a:ext>
            </a:extLst>
          </p:cNvPr>
          <p:cNvSpPr txBox="1"/>
          <p:nvPr/>
        </p:nvSpPr>
        <p:spPr>
          <a:xfrm>
            <a:off x="311056" y="50709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0B1E233-C3CF-424A-B5D1-844ECB88BAB8}"/>
              </a:ext>
            </a:extLst>
          </p:cNvPr>
          <p:cNvSpPr/>
          <p:nvPr/>
        </p:nvSpPr>
        <p:spPr>
          <a:xfrm>
            <a:off x="740006" y="2193408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410A006-C800-D140-8627-96E163A0E067}"/>
              </a:ext>
            </a:extLst>
          </p:cNvPr>
          <p:cNvSpPr/>
          <p:nvPr/>
        </p:nvSpPr>
        <p:spPr>
          <a:xfrm>
            <a:off x="1216716" y="2200053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BB27521-E741-F649-B941-64E009DF304D}"/>
              </a:ext>
            </a:extLst>
          </p:cNvPr>
          <p:cNvSpPr/>
          <p:nvPr/>
        </p:nvSpPr>
        <p:spPr>
          <a:xfrm>
            <a:off x="1184380" y="251674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1,507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C325CAB-DD81-AE45-A252-FFF330A16FCE}"/>
              </a:ext>
            </a:extLst>
          </p:cNvPr>
          <p:cNvSpPr/>
          <p:nvPr/>
        </p:nvSpPr>
        <p:spPr>
          <a:xfrm>
            <a:off x="692392" y="251674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821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0718E55-80FA-CA47-B51C-C66D34408FB8}"/>
              </a:ext>
            </a:extLst>
          </p:cNvPr>
          <p:cNvSpPr/>
          <p:nvPr/>
        </p:nvSpPr>
        <p:spPr>
          <a:xfrm>
            <a:off x="1644703" y="2516748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4,882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8AA192F-CE3A-A74F-A88F-70018C59B4FD}"/>
              </a:ext>
            </a:extLst>
          </p:cNvPr>
          <p:cNvSpPr txBox="1"/>
          <p:nvPr/>
        </p:nvSpPr>
        <p:spPr>
          <a:xfrm>
            <a:off x="316431" y="195695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E87B2FE-27FB-F84A-8ED2-6CA6EF9E74B9}"/>
              </a:ext>
            </a:extLst>
          </p:cNvPr>
          <p:cNvSpPr/>
          <p:nvPr/>
        </p:nvSpPr>
        <p:spPr>
          <a:xfrm>
            <a:off x="550307" y="2964473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A241493-A05E-9A4B-8A9C-D19AC1CEEE70}"/>
              </a:ext>
            </a:extLst>
          </p:cNvPr>
          <p:cNvSpPr/>
          <p:nvPr/>
        </p:nvSpPr>
        <p:spPr>
          <a:xfrm>
            <a:off x="1840940" y="2969803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3B0EF4C4-2E26-B44F-AA4D-847E2481107C}"/>
              </a:ext>
            </a:extLst>
          </p:cNvPr>
          <p:cNvSpPr/>
          <p:nvPr/>
        </p:nvSpPr>
        <p:spPr>
          <a:xfrm>
            <a:off x="540344" y="1953283"/>
            <a:ext cx="1793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genes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F2F08A8-77D0-CD49-86F3-D9A415D4B9CB}"/>
              </a:ext>
            </a:extLst>
          </p:cNvPr>
          <p:cNvSpPr txBox="1"/>
          <p:nvPr/>
        </p:nvSpPr>
        <p:spPr>
          <a:xfrm>
            <a:off x="2488357" y="676734"/>
            <a:ext cx="86594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Myct1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Sox18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Rcsd1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Igf1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Cdh5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Rhoj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Kdr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Csgalnact1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Lax1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Lmo2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Ctla2a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Uba7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Slfn5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Igfbp4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29C71421-BCEE-1941-B14F-0C483666A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691" y="717205"/>
            <a:ext cx="1099572" cy="2360186"/>
          </a:xfrm>
          <a:prstGeom prst="rect">
            <a:avLst/>
          </a:prstGeom>
        </p:spPr>
      </p:pic>
      <p:sp>
        <p:nvSpPr>
          <p:cNvPr id="302" name="Rectangle 301">
            <a:extLst>
              <a:ext uri="{FF2B5EF4-FFF2-40B4-BE49-F238E27FC236}">
                <a16:creationId xmlns:a16="http://schemas.microsoft.com/office/drawing/2014/main" id="{0419B862-A5A7-5240-82F9-FDC67D4F6A79}"/>
              </a:ext>
            </a:extLst>
          </p:cNvPr>
          <p:cNvSpPr/>
          <p:nvPr/>
        </p:nvSpPr>
        <p:spPr>
          <a:xfrm>
            <a:off x="3097291" y="3036242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653D50-080E-D449-BE0A-782D78D0F92D}"/>
              </a:ext>
            </a:extLst>
          </p:cNvPr>
          <p:cNvSpPr/>
          <p:nvPr/>
        </p:nvSpPr>
        <p:spPr>
          <a:xfrm>
            <a:off x="3605506" y="3036241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14CD734-3B91-7249-B631-88A2DDB3EAFD}"/>
              </a:ext>
            </a:extLst>
          </p:cNvPr>
          <p:cNvSpPr/>
          <p:nvPr/>
        </p:nvSpPr>
        <p:spPr>
          <a:xfrm>
            <a:off x="4099575" y="3036240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CEE0A11-DC8E-8B47-971B-583D28711875}"/>
              </a:ext>
            </a:extLst>
          </p:cNvPr>
          <p:cNvSpPr/>
          <p:nvPr/>
        </p:nvSpPr>
        <p:spPr>
          <a:xfrm>
            <a:off x="2864199" y="516063"/>
            <a:ext cx="1753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Top up-regulated genes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5158150A-7464-0B42-AC53-CB51BAB5AC0B}"/>
              </a:ext>
            </a:extLst>
          </p:cNvPr>
          <p:cNvSpPr/>
          <p:nvPr/>
        </p:nvSpPr>
        <p:spPr>
          <a:xfrm>
            <a:off x="2726975" y="3036239"/>
            <a:ext cx="6170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2B51171C-A710-5B49-8246-99D167D8F6DD}"/>
              </a:ext>
            </a:extLst>
          </p:cNvPr>
          <p:cNvSpPr txBox="1"/>
          <p:nvPr/>
        </p:nvSpPr>
        <p:spPr>
          <a:xfrm>
            <a:off x="2553780" y="50709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B34A19-7156-3C4E-8AFF-D4291B92A2D0}"/>
              </a:ext>
            </a:extLst>
          </p:cNvPr>
          <p:cNvGrpSpPr/>
          <p:nvPr/>
        </p:nvGrpSpPr>
        <p:grpSpPr>
          <a:xfrm>
            <a:off x="3926535" y="2672008"/>
            <a:ext cx="554502" cy="400110"/>
            <a:chOff x="3581478" y="8458478"/>
            <a:chExt cx="554502" cy="400110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5CACAABD-CC85-F546-B3DD-4A35249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78" y="8525646"/>
              <a:ext cx="159681" cy="295880"/>
            </a:xfrm>
            <a:prstGeom prst="rect">
              <a:avLst/>
            </a:prstGeom>
          </p:spPr>
        </p:pic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19D1664E-47E2-5C44-A9DF-3CAA597B501D}"/>
                </a:ext>
              </a:extLst>
            </p:cNvPr>
            <p:cNvSpPr/>
            <p:nvPr/>
          </p:nvSpPr>
          <p:spPr>
            <a:xfrm>
              <a:off x="3656743" y="8458478"/>
              <a:ext cx="479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EB</a:t>
              </a:r>
            </a:p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EE963D5-12AE-3A4A-A908-19ACE164238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70548" y="714478"/>
            <a:ext cx="1097280" cy="2359152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8CDBC9B6-F745-9546-A2E1-2BCFF206AE16}"/>
              </a:ext>
            </a:extLst>
          </p:cNvPr>
          <p:cNvSpPr txBox="1"/>
          <p:nvPr/>
        </p:nvSpPr>
        <p:spPr>
          <a:xfrm>
            <a:off x="4477596" y="693725"/>
            <a:ext cx="76020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Creb5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Etv4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Fst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Ccbe1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Cxxl12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Tnfrsf12a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Pmepa1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Jam2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Tmcc3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Pcdh7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Pappa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Ctgf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Cyp1b1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Bcat1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Bmper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29CAAB5C-5452-F249-966A-AE6DD138BB05}"/>
              </a:ext>
            </a:extLst>
          </p:cNvPr>
          <p:cNvSpPr/>
          <p:nvPr/>
        </p:nvSpPr>
        <p:spPr>
          <a:xfrm>
            <a:off x="5239951" y="304541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A66BF96B-474F-AB41-88CF-82E288B841B6}"/>
              </a:ext>
            </a:extLst>
          </p:cNvPr>
          <p:cNvSpPr/>
          <p:nvPr/>
        </p:nvSpPr>
        <p:spPr>
          <a:xfrm>
            <a:off x="5637550" y="3034786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005F80D7-94B6-A74A-98F3-0E37301D7CBB}"/>
              </a:ext>
            </a:extLst>
          </p:cNvPr>
          <p:cNvSpPr/>
          <p:nvPr/>
        </p:nvSpPr>
        <p:spPr>
          <a:xfrm>
            <a:off x="5962255" y="303478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D123C78B-A0DA-E44D-874F-FADE5D081D83}"/>
              </a:ext>
            </a:extLst>
          </p:cNvPr>
          <p:cNvSpPr/>
          <p:nvPr/>
        </p:nvSpPr>
        <p:spPr>
          <a:xfrm>
            <a:off x="4589655" y="3034786"/>
            <a:ext cx="6170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11D677C-0EA2-F54E-AFDE-9A6A04738D75}"/>
              </a:ext>
            </a:extLst>
          </p:cNvPr>
          <p:cNvGrpSpPr/>
          <p:nvPr/>
        </p:nvGrpSpPr>
        <p:grpSpPr>
          <a:xfrm>
            <a:off x="5186635" y="2672008"/>
            <a:ext cx="554502" cy="400110"/>
            <a:chOff x="3581478" y="8458478"/>
            <a:chExt cx="554502" cy="400110"/>
          </a:xfrm>
        </p:grpSpPr>
        <p:pic>
          <p:nvPicPr>
            <p:cNvPr id="316" name="Picture 315">
              <a:extLst>
                <a:ext uri="{FF2B5EF4-FFF2-40B4-BE49-F238E27FC236}">
                  <a16:creationId xmlns:a16="http://schemas.microsoft.com/office/drawing/2014/main" id="{62F08115-4E65-0645-BACB-25AC42AC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78" y="8525646"/>
              <a:ext cx="159681" cy="295880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792763-34D1-0242-8469-D6D7318C564B}"/>
                </a:ext>
              </a:extLst>
            </p:cNvPr>
            <p:cNvSpPr/>
            <p:nvPr/>
          </p:nvSpPr>
          <p:spPr>
            <a:xfrm>
              <a:off x="3656743" y="8458478"/>
              <a:ext cx="479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EB</a:t>
              </a:r>
            </a:p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3FB45543-9445-4243-8510-20CA0807810A}"/>
              </a:ext>
            </a:extLst>
          </p:cNvPr>
          <p:cNvSpPr/>
          <p:nvPr/>
        </p:nvSpPr>
        <p:spPr>
          <a:xfrm>
            <a:off x="4796850" y="501464"/>
            <a:ext cx="18368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Top down-regulated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64583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e 60">
            <a:extLst>
              <a:ext uri="{FF2B5EF4-FFF2-40B4-BE49-F238E27FC236}">
                <a16:creationId xmlns:a16="http://schemas.microsoft.com/office/drawing/2014/main" id="{89805C65-79BA-9B44-B752-C0C66CBEE513}"/>
              </a:ext>
            </a:extLst>
          </p:cNvPr>
          <p:cNvSpPr>
            <a:spLocks noChangeAspect="1"/>
          </p:cNvSpPr>
          <p:nvPr/>
        </p:nvSpPr>
        <p:spPr>
          <a:xfrm>
            <a:off x="258966" y="918467"/>
            <a:ext cx="1600200" cy="1600200"/>
          </a:xfrm>
          <a:prstGeom prst="pie">
            <a:avLst>
              <a:gd name="adj1" fmla="val 0"/>
              <a:gd name="adj2" fmla="val 215674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85637-1C4D-7049-8C0E-B7EEFB8067D8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31A564-DDB4-104D-95C7-3E45A907C1DC}"/>
              </a:ext>
            </a:extLst>
          </p:cNvPr>
          <p:cNvSpPr/>
          <p:nvPr/>
        </p:nvSpPr>
        <p:spPr>
          <a:xfrm>
            <a:off x="5016657" y="502138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AF1F10-59A4-934E-AE1F-082833958BA6}"/>
              </a:ext>
            </a:extLst>
          </p:cNvPr>
          <p:cNvSpPr/>
          <p:nvPr/>
        </p:nvSpPr>
        <p:spPr>
          <a:xfrm>
            <a:off x="5493367" y="508783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A0A3-0C34-DE4E-A095-97A432BB14F6}"/>
              </a:ext>
            </a:extLst>
          </p:cNvPr>
          <p:cNvSpPr/>
          <p:nvPr/>
        </p:nvSpPr>
        <p:spPr>
          <a:xfrm>
            <a:off x="4826958" y="1242907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BD9D8-9D36-2049-92F8-28D58011E2E3}"/>
              </a:ext>
            </a:extLst>
          </p:cNvPr>
          <p:cNvSpPr/>
          <p:nvPr/>
        </p:nvSpPr>
        <p:spPr>
          <a:xfrm>
            <a:off x="6117591" y="124823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E08C5-D674-7A46-8417-3991276B9DAC}"/>
              </a:ext>
            </a:extLst>
          </p:cNvPr>
          <p:cNvSpPr/>
          <p:nvPr/>
        </p:nvSpPr>
        <p:spPr>
          <a:xfrm>
            <a:off x="5461031" y="82547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CD690E-5091-DC43-A7A0-1281E038CB38}"/>
              </a:ext>
            </a:extLst>
          </p:cNvPr>
          <p:cNvSpPr/>
          <p:nvPr/>
        </p:nvSpPr>
        <p:spPr>
          <a:xfrm>
            <a:off x="4969043" y="82547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90C7BD-07DA-194F-8C7A-666A04EA39C8}"/>
              </a:ext>
            </a:extLst>
          </p:cNvPr>
          <p:cNvSpPr/>
          <p:nvPr/>
        </p:nvSpPr>
        <p:spPr>
          <a:xfrm>
            <a:off x="5921354" y="825478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6016D-E4C7-9B4F-877D-5628086B8185}"/>
              </a:ext>
            </a:extLst>
          </p:cNvPr>
          <p:cNvSpPr/>
          <p:nvPr/>
        </p:nvSpPr>
        <p:spPr>
          <a:xfrm>
            <a:off x="3585704" y="790160"/>
            <a:ext cx="179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B4273-39CC-E346-97EE-8BE95AB4B1BA}"/>
              </a:ext>
            </a:extLst>
          </p:cNvPr>
          <p:cNvSpPr txBox="1"/>
          <p:nvPr/>
        </p:nvSpPr>
        <p:spPr>
          <a:xfrm>
            <a:off x="90662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00FCC0-010A-B840-944A-0FF4809ECA7C}"/>
              </a:ext>
            </a:extLst>
          </p:cNvPr>
          <p:cNvSpPr/>
          <p:nvPr/>
        </p:nvSpPr>
        <p:spPr>
          <a:xfrm>
            <a:off x="548490" y="1143006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(328)</a:t>
            </a:r>
          </a:p>
        </p:txBody>
      </p:sp>
      <p:sp>
        <p:nvSpPr>
          <p:cNvPr id="60" name="Pie 59">
            <a:extLst>
              <a:ext uri="{FF2B5EF4-FFF2-40B4-BE49-F238E27FC236}">
                <a16:creationId xmlns:a16="http://schemas.microsoft.com/office/drawing/2014/main" id="{D9CCC1A5-C2D0-8246-BD5C-F3C40F2738F6}"/>
              </a:ext>
            </a:extLst>
          </p:cNvPr>
          <p:cNvSpPr>
            <a:spLocks noChangeAspect="1"/>
          </p:cNvSpPr>
          <p:nvPr/>
        </p:nvSpPr>
        <p:spPr>
          <a:xfrm>
            <a:off x="258966" y="922705"/>
            <a:ext cx="1600200" cy="1600200"/>
          </a:xfrm>
          <a:prstGeom prst="pie">
            <a:avLst>
              <a:gd name="adj1" fmla="val 0"/>
              <a:gd name="adj2" fmla="val 12049249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FAFC5F-3E11-9D4D-B9A8-ACE35A2175CF}"/>
              </a:ext>
            </a:extLst>
          </p:cNvPr>
          <p:cNvSpPr/>
          <p:nvPr/>
        </p:nvSpPr>
        <p:spPr>
          <a:xfrm>
            <a:off x="471950" y="1850497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(401)</a:t>
            </a:r>
          </a:p>
        </p:txBody>
      </p:sp>
      <p:sp>
        <p:nvSpPr>
          <p:cNvPr id="62" name="Pie 61">
            <a:extLst>
              <a:ext uri="{FF2B5EF4-FFF2-40B4-BE49-F238E27FC236}">
                <a16:creationId xmlns:a16="http://schemas.microsoft.com/office/drawing/2014/main" id="{B60F4A38-CB32-1746-A975-39584958DFB1}"/>
              </a:ext>
            </a:extLst>
          </p:cNvPr>
          <p:cNvSpPr>
            <a:spLocks noChangeAspect="1"/>
          </p:cNvSpPr>
          <p:nvPr/>
        </p:nvSpPr>
        <p:spPr>
          <a:xfrm>
            <a:off x="2143277" y="925832"/>
            <a:ext cx="1600200" cy="1600200"/>
          </a:xfrm>
          <a:prstGeom prst="pie">
            <a:avLst>
              <a:gd name="adj1" fmla="val 0"/>
              <a:gd name="adj2" fmla="val 215933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009B76-3B82-1543-A114-73ED8F927334}"/>
              </a:ext>
            </a:extLst>
          </p:cNvPr>
          <p:cNvSpPr txBox="1"/>
          <p:nvPr/>
        </p:nvSpPr>
        <p:spPr>
          <a:xfrm>
            <a:off x="1903073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65" name="Pie 64">
            <a:extLst>
              <a:ext uri="{FF2B5EF4-FFF2-40B4-BE49-F238E27FC236}">
                <a16:creationId xmlns:a16="http://schemas.microsoft.com/office/drawing/2014/main" id="{CF6583C7-E791-6B4C-BD54-E0A5E7D6B9CA}"/>
              </a:ext>
            </a:extLst>
          </p:cNvPr>
          <p:cNvSpPr>
            <a:spLocks noChangeAspect="1"/>
          </p:cNvSpPr>
          <p:nvPr/>
        </p:nvSpPr>
        <p:spPr>
          <a:xfrm>
            <a:off x="2143277" y="930070"/>
            <a:ext cx="1600200" cy="1600200"/>
          </a:xfrm>
          <a:prstGeom prst="pie">
            <a:avLst>
              <a:gd name="adj1" fmla="val 0"/>
              <a:gd name="adj2" fmla="val 15408701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FDEF3D-248C-9749-AE33-0CE97B4DC805}"/>
              </a:ext>
            </a:extLst>
          </p:cNvPr>
          <p:cNvSpPr/>
          <p:nvPr/>
        </p:nvSpPr>
        <p:spPr>
          <a:xfrm>
            <a:off x="2313181" y="1850497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(534)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B42BD4-549F-D84E-9261-1C06D28C37CF}"/>
              </a:ext>
            </a:extLst>
          </p:cNvPr>
          <p:cNvSpPr/>
          <p:nvPr/>
        </p:nvSpPr>
        <p:spPr>
          <a:xfrm>
            <a:off x="462407" y="667198"/>
            <a:ext cx="12193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54944AA-4E66-224A-96D2-D92640DF86CA}"/>
              </a:ext>
            </a:extLst>
          </p:cNvPr>
          <p:cNvSpPr/>
          <p:nvPr/>
        </p:nvSpPr>
        <p:spPr>
          <a:xfrm>
            <a:off x="2236543" y="667198"/>
            <a:ext cx="12193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AB6AE5-E351-C241-8410-9656AEDBC3A7}"/>
              </a:ext>
            </a:extLst>
          </p:cNvPr>
          <p:cNvSpPr/>
          <p:nvPr/>
        </p:nvSpPr>
        <p:spPr>
          <a:xfrm>
            <a:off x="2662105" y="1247560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(213)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797F24C-D14A-E544-87C6-9AA7525161D3}"/>
              </a:ext>
            </a:extLst>
          </p:cNvPr>
          <p:cNvSpPr/>
          <p:nvPr/>
        </p:nvSpPr>
        <p:spPr>
          <a:xfrm>
            <a:off x="5016657" y="1614491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6473C9-AE8C-4B4D-B1B8-C7D5965DE7FC}"/>
              </a:ext>
            </a:extLst>
          </p:cNvPr>
          <p:cNvSpPr/>
          <p:nvPr/>
        </p:nvSpPr>
        <p:spPr>
          <a:xfrm>
            <a:off x="5493367" y="1621136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880347-6E1C-6443-AE67-280B9F7B2D05}"/>
              </a:ext>
            </a:extLst>
          </p:cNvPr>
          <p:cNvSpPr/>
          <p:nvPr/>
        </p:nvSpPr>
        <p:spPr>
          <a:xfrm>
            <a:off x="4826958" y="2355260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1F973C5-059A-A344-8085-54D94864175E}"/>
              </a:ext>
            </a:extLst>
          </p:cNvPr>
          <p:cNvSpPr/>
          <p:nvPr/>
        </p:nvSpPr>
        <p:spPr>
          <a:xfrm>
            <a:off x="6117591" y="2360590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0759FA-EE0C-4D47-8E24-FEAE6FA1A25B}"/>
              </a:ext>
            </a:extLst>
          </p:cNvPr>
          <p:cNvSpPr/>
          <p:nvPr/>
        </p:nvSpPr>
        <p:spPr>
          <a:xfrm>
            <a:off x="5461031" y="1937831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246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E4CC42-0D6E-1742-B30D-FC21F0E8658B}"/>
              </a:ext>
            </a:extLst>
          </p:cNvPr>
          <p:cNvSpPr/>
          <p:nvPr/>
        </p:nvSpPr>
        <p:spPr>
          <a:xfrm>
            <a:off x="4969043" y="1937831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11D38B8-EDAE-3E44-BA78-5B0826957460}"/>
              </a:ext>
            </a:extLst>
          </p:cNvPr>
          <p:cNvSpPr/>
          <p:nvPr/>
        </p:nvSpPr>
        <p:spPr>
          <a:xfrm>
            <a:off x="5921354" y="1937831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288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EF52D0-751A-EC47-85F8-17B1779BEF18}"/>
              </a:ext>
            </a:extLst>
          </p:cNvPr>
          <p:cNvSpPr/>
          <p:nvPr/>
        </p:nvSpPr>
        <p:spPr>
          <a:xfrm>
            <a:off x="3604128" y="1869064"/>
            <a:ext cx="179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B3FEFF-C705-3B49-A31E-289A123F1854}"/>
              </a:ext>
            </a:extLst>
          </p:cNvPr>
          <p:cNvSpPr txBox="1"/>
          <p:nvPr/>
        </p:nvSpPr>
        <p:spPr>
          <a:xfrm>
            <a:off x="3898518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5DE54C-CCF7-5847-A862-AB7D1473EB92}"/>
              </a:ext>
            </a:extLst>
          </p:cNvPr>
          <p:cNvSpPr txBox="1"/>
          <p:nvPr/>
        </p:nvSpPr>
        <p:spPr>
          <a:xfrm>
            <a:off x="3898058" y="1553614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5901B06-3CF3-EF4F-B5BF-31ABB2F3B782}"/>
              </a:ext>
            </a:extLst>
          </p:cNvPr>
          <p:cNvSpPr/>
          <p:nvPr/>
        </p:nvSpPr>
        <p:spPr>
          <a:xfrm>
            <a:off x="312067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3768AB4-52D0-B842-B581-503070FC5C61}"/>
              </a:ext>
            </a:extLst>
          </p:cNvPr>
          <p:cNvSpPr/>
          <p:nvPr/>
        </p:nvSpPr>
        <p:spPr>
          <a:xfrm>
            <a:off x="788777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18BC4D-0F5F-9F49-8AA9-F49C7FA645CE}"/>
              </a:ext>
            </a:extLst>
          </p:cNvPr>
          <p:cNvSpPr/>
          <p:nvPr/>
        </p:nvSpPr>
        <p:spPr>
          <a:xfrm>
            <a:off x="229493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522173-4851-E74B-BA78-9F821A14D129}"/>
              </a:ext>
            </a:extLst>
          </p:cNvPr>
          <p:cNvSpPr/>
          <p:nvPr/>
        </p:nvSpPr>
        <p:spPr>
          <a:xfrm>
            <a:off x="958986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66787-03AF-FA49-9BE4-6EB73FCA7D93}"/>
              </a:ext>
            </a:extLst>
          </p:cNvPr>
          <p:cNvSpPr/>
          <p:nvPr/>
        </p:nvSpPr>
        <p:spPr>
          <a:xfrm>
            <a:off x="756441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B75F041-E030-B14B-A341-F923D9F6F105}"/>
              </a:ext>
            </a:extLst>
          </p:cNvPr>
          <p:cNvSpPr/>
          <p:nvPr/>
        </p:nvSpPr>
        <p:spPr>
          <a:xfrm>
            <a:off x="264453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78B05C-5BA9-4E49-B107-DD8D5D8F8A80}"/>
              </a:ext>
            </a:extLst>
          </p:cNvPr>
          <p:cNvSpPr/>
          <p:nvPr/>
        </p:nvSpPr>
        <p:spPr>
          <a:xfrm>
            <a:off x="1216764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5A7D69-4698-1242-A8E4-A5EAE5259225}"/>
              </a:ext>
            </a:extLst>
          </p:cNvPr>
          <p:cNvSpPr/>
          <p:nvPr/>
        </p:nvSpPr>
        <p:spPr>
          <a:xfrm>
            <a:off x="1555584" y="2826048"/>
            <a:ext cx="8229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6771329-0BD3-C64A-8B17-E2502EF1855A}"/>
              </a:ext>
            </a:extLst>
          </p:cNvPr>
          <p:cNvSpPr/>
          <p:nvPr/>
        </p:nvSpPr>
        <p:spPr>
          <a:xfrm>
            <a:off x="2021358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16A4C4-C217-1E4B-89B7-027B2285F2E2}"/>
              </a:ext>
            </a:extLst>
          </p:cNvPr>
          <p:cNvSpPr/>
          <p:nvPr/>
        </p:nvSpPr>
        <p:spPr>
          <a:xfrm>
            <a:off x="2498068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EB2ACB4-E88C-9644-9371-59684D34C50D}"/>
              </a:ext>
            </a:extLst>
          </p:cNvPr>
          <p:cNvSpPr/>
          <p:nvPr/>
        </p:nvSpPr>
        <p:spPr>
          <a:xfrm>
            <a:off x="2465732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6B427D-181B-5742-BCC7-38B96613C5D0}"/>
              </a:ext>
            </a:extLst>
          </p:cNvPr>
          <p:cNvSpPr/>
          <p:nvPr/>
        </p:nvSpPr>
        <p:spPr>
          <a:xfrm>
            <a:off x="1973744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164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33E401A-7C8D-7346-AC70-8C761B76B6F8}"/>
              </a:ext>
            </a:extLst>
          </p:cNvPr>
          <p:cNvSpPr/>
          <p:nvPr/>
        </p:nvSpPr>
        <p:spPr>
          <a:xfrm>
            <a:off x="2926055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A324D71-E9F2-0E4D-A5DE-BD12809E7230}"/>
              </a:ext>
            </a:extLst>
          </p:cNvPr>
          <p:cNvCxnSpPr>
            <a:cxnSpLocks/>
          </p:cNvCxnSpPr>
          <p:nvPr/>
        </p:nvCxnSpPr>
        <p:spPr>
          <a:xfrm>
            <a:off x="312067" y="3081616"/>
            <a:ext cx="32191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E6B682F-1C9F-D241-A955-669EA4AFA5A7}"/>
              </a:ext>
            </a:extLst>
          </p:cNvPr>
          <p:cNvSpPr/>
          <p:nvPr/>
        </p:nvSpPr>
        <p:spPr>
          <a:xfrm>
            <a:off x="1968769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D91B54A-3B66-B243-8994-344FA29907B8}"/>
              </a:ext>
            </a:extLst>
          </p:cNvPr>
          <p:cNvSpPr/>
          <p:nvPr/>
        </p:nvSpPr>
        <p:spPr>
          <a:xfrm>
            <a:off x="2698262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5EC16D4-9ADB-7549-BEB4-385EAA93B151}"/>
              </a:ext>
            </a:extLst>
          </p:cNvPr>
          <p:cNvSpPr/>
          <p:nvPr/>
        </p:nvSpPr>
        <p:spPr>
          <a:xfrm>
            <a:off x="418487" y="3150710"/>
            <a:ext cx="1181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993286A-E4D6-484D-937D-7B2B3FDBA9D0}"/>
              </a:ext>
            </a:extLst>
          </p:cNvPr>
          <p:cNvSpPr/>
          <p:nvPr/>
        </p:nvSpPr>
        <p:spPr>
          <a:xfrm>
            <a:off x="1968769" y="3149388"/>
            <a:ext cx="1396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3B5EC05-3A2A-C84F-8666-66ABC8AB0FE5}"/>
              </a:ext>
            </a:extLst>
          </p:cNvPr>
          <p:cNvSpPr/>
          <p:nvPr/>
        </p:nvSpPr>
        <p:spPr>
          <a:xfrm>
            <a:off x="3605723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4AC11D3-0261-B349-B166-CAA1CC9AB271}"/>
              </a:ext>
            </a:extLst>
          </p:cNvPr>
          <p:cNvSpPr/>
          <p:nvPr/>
        </p:nvSpPr>
        <p:spPr>
          <a:xfrm>
            <a:off x="4082433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6CC9BC9-94DA-6246-9652-521392E743F4}"/>
              </a:ext>
            </a:extLst>
          </p:cNvPr>
          <p:cNvSpPr/>
          <p:nvPr/>
        </p:nvSpPr>
        <p:spPr>
          <a:xfrm>
            <a:off x="3523149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F50DAB-16DF-404A-ADC3-6CB2225989F7}"/>
              </a:ext>
            </a:extLst>
          </p:cNvPr>
          <p:cNvSpPr/>
          <p:nvPr/>
        </p:nvSpPr>
        <p:spPr>
          <a:xfrm>
            <a:off x="4252642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71889F0-A11A-3D4D-970F-8E5694815615}"/>
              </a:ext>
            </a:extLst>
          </p:cNvPr>
          <p:cNvSpPr/>
          <p:nvPr/>
        </p:nvSpPr>
        <p:spPr>
          <a:xfrm>
            <a:off x="4050097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912861B-D0C0-394B-B01F-A68B665428AA}"/>
              </a:ext>
            </a:extLst>
          </p:cNvPr>
          <p:cNvSpPr/>
          <p:nvPr/>
        </p:nvSpPr>
        <p:spPr>
          <a:xfrm>
            <a:off x="3558109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0D91C1-B859-CF49-8E6D-FC59EC69C9AA}"/>
              </a:ext>
            </a:extLst>
          </p:cNvPr>
          <p:cNvSpPr/>
          <p:nvPr/>
        </p:nvSpPr>
        <p:spPr>
          <a:xfrm>
            <a:off x="4510420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121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E5257C5-18B7-E64B-816C-2F18127F9EFC}"/>
              </a:ext>
            </a:extLst>
          </p:cNvPr>
          <p:cNvSpPr/>
          <p:nvPr/>
        </p:nvSpPr>
        <p:spPr>
          <a:xfrm>
            <a:off x="4849240" y="2826048"/>
            <a:ext cx="8229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10C2804-A7B4-9B4B-AD29-CAF0A359C39A}"/>
              </a:ext>
            </a:extLst>
          </p:cNvPr>
          <p:cNvSpPr/>
          <p:nvPr/>
        </p:nvSpPr>
        <p:spPr>
          <a:xfrm>
            <a:off x="5315014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8493555-E6C1-C247-A38E-64EAD5F7615B}"/>
              </a:ext>
            </a:extLst>
          </p:cNvPr>
          <p:cNvSpPr/>
          <p:nvPr/>
        </p:nvSpPr>
        <p:spPr>
          <a:xfrm>
            <a:off x="5791724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47DB02C-930A-D346-BD90-DCFA5A679A78}"/>
              </a:ext>
            </a:extLst>
          </p:cNvPr>
          <p:cNvSpPr/>
          <p:nvPr/>
        </p:nvSpPr>
        <p:spPr>
          <a:xfrm>
            <a:off x="5759388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107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2E52E93-3A2B-BC4F-B754-5FC61A3EDD93}"/>
              </a:ext>
            </a:extLst>
          </p:cNvPr>
          <p:cNvSpPr/>
          <p:nvPr/>
        </p:nvSpPr>
        <p:spPr>
          <a:xfrm>
            <a:off x="5267400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1B9A9E6-F8D9-2046-83C1-548B91083B49}"/>
              </a:ext>
            </a:extLst>
          </p:cNvPr>
          <p:cNvSpPr/>
          <p:nvPr/>
        </p:nvSpPr>
        <p:spPr>
          <a:xfrm>
            <a:off x="6219711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2CB17B9-A09F-714F-81B6-415E3EC74540}"/>
              </a:ext>
            </a:extLst>
          </p:cNvPr>
          <p:cNvCxnSpPr>
            <a:cxnSpLocks/>
          </p:cNvCxnSpPr>
          <p:nvPr/>
        </p:nvCxnSpPr>
        <p:spPr>
          <a:xfrm>
            <a:off x="3605723" y="3081616"/>
            <a:ext cx="32191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410A9A-CBC1-3A4F-BFB0-A0042958BCB6}"/>
              </a:ext>
            </a:extLst>
          </p:cNvPr>
          <p:cNvSpPr/>
          <p:nvPr/>
        </p:nvSpPr>
        <p:spPr>
          <a:xfrm>
            <a:off x="5262425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E06C74A-6917-364B-935C-8D9F28B619BE}"/>
              </a:ext>
            </a:extLst>
          </p:cNvPr>
          <p:cNvSpPr/>
          <p:nvPr/>
        </p:nvSpPr>
        <p:spPr>
          <a:xfrm>
            <a:off x="5991918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C158C2C-9A05-F347-B45C-9D5F4283E2EC}"/>
              </a:ext>
            </a:extLst>
          </p:cNvPr>
          <p:cNvSpPr/>
          <p:nvPr/>
        </p:nvSpPr>
        <p:spPr>
          <a:xfrm>
            <a:off x="3712143" y="3150710"/>
            <a:ext cx="1181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6EC38B6-CD1A-9649-BA8A-83BF05B87794}"/>
              </a:ext>
            </a:extLst>
          </p:cNvPr>
          <p:cNvSpPr/>
          <p:nvPr/>
        </p:nvSpPr>
        <p:spPr>
          <a:xfrm>
            <a:off x="5262425" y="3149388"/>
            <a:ext cx="1396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51296DE-CE63-D849-8C7E-39DDCB721BD7}"/>
              </a:ext>
            </a:extLst>
          </p:cNvPr>
          <p:cNvSpPr txBox="1"/>
          <p:nvPr/>
        </p:nvSpPr>
        <p:spPr>
          <a:xfrm>
            <a:off x="90662" y="2724447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C6300E1-9FA8-4646-8429-951D720FBF10}"/>
              </a:ext>
            </a:extLst>
          </p:cNvPr>
          <p:cNvSpPr txBox="1"/>
          <p:nvPr/>
        </p:nvSpPr>
        <p:spPr>
          <a:xfrm>
            <a:off x="3463140" y="2741142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f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FD231-F575-774B-920E-8273492F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539" y="4747298"/>
            <a:ext cx="1371600" cy="13716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D8FA3C-BDA2-A145-9F06-F29422DB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1" y="4753943"/>
            <a:ext cx="1371600" cy="13716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A8C58897-BB32-2340-B1D3-E1D9AE838D5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61974" y="4731285"/>
            <a:ext cx="1371600" cy="13716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F3FB481-207D-ED4A-AE19-C7C374173CB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68406" y="473128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286338</TotalTime>
  <Words>1445</Words>
  <Application>Microsoft Macintosh PowerPoint</Application>
  <PresentationFormat>On-screen Show (4:3)</PresentationFormat>
  <Paragraphs>972</Paragraphs>
  <Slides>13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宋体</vt:lpstr>
      <vt:lpstr>Arial</vt:lpstr>
      <vt:lpstr>Calibri</vt:lpstr>
      <vt:lpstr>Calibri Light</vt:lpstr>
      <vt:lpstr>Office Theme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Wuming Gong</cp:lastModifiedBy>
  <cp:revision>2038</cp:revision>
  <cp:lastPrinted>2020-01-23T22:00:31Z</cp:lastPrinted>
  <dcterms:created xsi:type="dcterms:W3CDTF">2016-10-04T18:01:30Z</dcterms:created>
  <dcterms:modified xsi:type="dcterms:W3CDTF">2020-02-28T18:55:06Z</dcterms:modified>
</cp:coreProperties>
</file>